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324"/>
  </p:normalViewPr>
  <p:slideViewPr>
    <p:cSldViewPr snapToGrid="0">
      <p:cViewPr varScale="1">
        <p:scale>
          <a:sx n="107" d="100"/>
          <a:sy n="107" d="100"/>
        </p:scale>
        <p:origin x="166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326669"/>
            <a:ext cx="4344156" cy="534174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45086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48291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94029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560680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592736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97234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6583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46283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69268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49488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797710"/>
            <a:ext cx="4324418" cy="15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of iron ore had ramped to $110/ton but after sector i</a:t>
            </a:r>
            <a:r>
              <a:rPr lang="en-AU" sz="1070" dirty="0"/>
              <a:t>nvestments in operating technologies to meet market demands, the prices dropped to $55/tone. There is a risk of entering negative numbers since our current </a:t>
            </a:r>
            <a:r>
              <a:rPr lang="es-ES" sz="1070" dirty="0" err="1"/>
              <a:t>br</a:t>
            </a:r>
            <a:r>
              <a:rPr lang="en-US" sz="1070" dirty="0" err="1"/>
              <a:t>eak</a:t>
            </a:r>
            <a:r>
              <a:rPr lang="en-US" sz="1070" dirty="0"/>
              <a:t>-even point is at $50/ton. Our analysis shows that our maintenance expenditure is higher than industry standards. Additionally, there are discrepancies in </a:t>
            </a:r>
            <a:r>
              <a:rPr lang="en-US" sz="1070" i="1" dirty="0"/>
              <a:t>per-annum</a:t>
            </a:r>
            <a:r>
              <a:rPr lang="en-US" sz="1070" dirty="0"/>
              <a:t> investments on OPEX. Reducing maintenance costs can be a solution to this detected risk. The overall goal will be increasing business profitability and reducing risk exposure. 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892458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100" dirty="0"/>
              <a:t>Short-term: reaching a +20% cost reduction for ore crusher annual maintenance which translates into at least $9M ($45M * 20%) in cost savings ($45M is the expense forecast for 2019).</a:t>
            </a:r>
          </a:p>
          <a:p>
            <a:endParaRPr lang="en-AU" sz="1070" dirty="0"/>
          </a:p>
          <a:p>
            <a:r>
              <a:rPr lang="en-US" sz="1070" dirty="0"/>
              <a:t>Long-term: Lowering excessive wear (currently at 80% of work requests) to get closer to industry standards and to avoid yearly maintenance expenses of +$30M. The goal is getting closer to a 3 year maintenance period (not yearly) without doing less than 1 maintenance event every 50.000 tons of iron processed.</a:t>
            </a:r>
          </a:p>
          <a:p>
            <a:endParaRPr lang="en-AU" sz="1100" dirty="0"/>
          </a:p>
          <a:p>
            <a:endParaRPr lang="en-AU"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1" y="6045517"/>
            <a:ext cx="4011807" cy="44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focus will be </a:t>
            </a:r>
            <a:r>
              <a:rPr lang="en-AU" sz="1071" dirty="0"/>
              <a:t>on the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crushers, their </a:t>
            </a:r>
            <a:r>
              <a:rPr lang="en-AU" sz="1071" dirty="0"/>
              <a:t>excess wear and the effect that this has in the annual costs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79665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100" dirty="0"/>
              <a:t>Stakeholder resistances: reliability engineering team might oppose reducing maintenance events.</a:t>
            </a:r>
          </a:p>
          <a:p>
            <a:r>
              <a:rPr lang="en-US" sz="1100" dirty="0"/>
              <a:t>Reliability of Data: two sources of information for maintenance work exist (Ellipse and SAP). </a:t>
            </a:r>
          </a:p>
          <a:p>
            <a:r>
              <a:rPr lang="en-US" sz="1100" dirty="0"/>
              <a:t>The ore crushers have to have at least 1 maintenance for every 50.000 tones of iron processed</a:t>
            </a:r>
            <a:endParaRPr lang="en-US" sz="1070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750320"/>
            <a:ext cx="4324418" cy="17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Data Historian - Data on tones of Iron Ore processed by crushers.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Ellipse - Data on old work orders for our equipment (before SAP)</a:t>
            </a:r>
          </a:p>
          <a:p>
            <a:pPr lvl="0"/>
            <a:endParaRPr lang="en-US" sz="1100" dirty="0"/>
          </a:p>
          <a:p>
            <a:pPr lvl="0"/>
            <a:r>
              <a:rPr lang="en-US" sz="1100" dirty="0"/>
              <a:t>SAP - Most up-to-date data source on our equipment logs and work order requests</a:t>
            </a:r>
          </a:p>
          <a:p>
            <a:pPr lvl="0"/>
            <a:endParaRPr lang="en-US"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100" dirty="0"/>
              <a:t>using a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source on financial data to follow iron ore prices would be interesting. This would allow to see if drastic fluctuations might require further cost savings. </a:t>
            </a:r>
            <a:r>
              <a:rPr lang="en-US" sz="1100" dirty="0"/>
              <a:t>Look into Bloomberg, Yahoo Finance or other financial data platforms.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793596" cy="1046507"/>
          </a:xfrm>
          <a:prstGeom prst="wedgeRectCallout">
            <a:avLst>
              <a:gd name="adj1" fmla="val 50089"/>
              <a:gd name="adj2" fmla="val -4440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Problem Statement Worksheet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280798"/>
            <a:ext cx="4324418" cy="108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Chanel Adams – Reliability Engineer</a:t>
            </a:r>
          </a:p>
          <a:p>
            <a:pPr lvl="0"/>
            <a:r>
              <a:rPr lang="en-US" sz="1100" dirty="0"/>
              <a:t>Jonas Richards – Asset Integrity Manager</a:t>
            </a:r>
          </a:p>
          <a:p>
            <a:pPr lvl="0"/>
            <a:r>
              <a:rPr lang="en-US" sz="1100" dirty="0"/>
              <a:t>Bruce Banner – Maintenance SME</a:t>
            </a:r>
          </a:p>
          <a:p>
            <a:pPr lvl="0"/>
            <a:r>
              <a:rPr lang="en-US" sz="1100" dirty="0"/>
              <a:t>Jane </a:t>
            </a:r>
            <a:r>
              <a:rPr lang="en-US" sz="1100" dirty="0" err="1"/>
              <a:t>Steere</a:t>
            </a:r>
            <a:r>
              <a:rPr lang="en-US" sz="1100" dirty="0"/>
              <a:t> - Principal Maintenance</a:t>
            </a:r>
          </a:p>
          <a:p>
            <a:pPr lvl="0"/>
            <a:r>
              <a:rPr lang="en-US" sz="1100" dirty="0"/>
              <a:t>Fargo Williams – Change Manager</a:t>
            </a:r>
          </a:p>
          <a:p>
            <a:pPr lvl="0"/>
            <a:r>
              <a:rPr lang="en-US" sz="1100" dirty="0"/>
              <a:t>Tara Starr - Maintenance SME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36884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How can we scale back the annual maintenance costs of ore crushers in at least 20% to reach a budget buffer during 2019 to account for possible iron ore price drops in the market?</a:t>
            </a:r>
            <a:endParaRPr lang="en-US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743</Words>
  <Application>Microsoft Macintosh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  Problem Statement Worksheet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Microsoft Office User</cp:lastModifiedBy>
  <cp:revision>34</cp:revision>
  <dcterms:modified xsi:type="dcterms:W3CDTF">2020-06-05T18:23:41Z</dcterms:modified>
</cp:coreProperties>
</file>