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72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https://github.com/DSL-1/TB-Datmin</a:t>
            </a:r>
          </a:p>
        </p:txBody>
      </p:sp>
    </p:spTree>
    <p:extLst>
      <p:ext uri="{BB962C8B-B14F-4D97-AF65-F5344CB8AC3E}">
        <p14:creationId xmlns:p14="http://schemas.microsoft.com/office/powerpoint/2010/main" val="219064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661558"/>
              </p:ext>
            </p:extLst>
          </p:nvPr>
        </p:nvGraphicFramePr>
        <p:xfrm>
          <a:off x="1023938" y="2286000"/>
          <a:ext cx="9720261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/>
                <a:gridCol w="3240087"/>
                <a:gridCol w="3240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NIM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Nama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Akun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r>
                        <a:rPr lang="en-US" dirty="0" err="1" smtClean="0">
                          <a:latin typeface="+mn-lt"/>
                        </a:rPr>
                        <a:t>Github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3311901078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Muhammad</a:t>
                      </a:r>
                      <a:r>
                        <a:rPr lang="en-US" sz="2800" baseline="0" dirty="0" smtClean="0">
                          <a:latin typeface="+mn-lt"/>
                        </a:rPr>
                        <a:t> </a:t>
                      </a:r>
                      <a:r>
                        <a:rPr lang="en-US" sz="2800" baseline="0" dirty="0" err="1" smtClean="0">
                          <a:latin typeface="+mn-lt"/>
                        </a:rPr>
                        <a:t>Khadafi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+mn-lt"/>
                        </a:rPr>
                        <a:t>khadafisani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3311901072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+mn-lt"/>
                        </a:rPr>
                        <a:t>Latu</a:t>
                      </a:r>
                      <a:r>
                        <a:rPr lang="en-US" sz="2800" dirty="0" smtClean="0">
                          <a:latin typeface="+mn-lt"/>
                        </a:rPr>
                        <a:t> </a:t>
                      </a:r>
                      <a:r>
                        <a:rPr lang="en-US" sz="2800" dirty="0" err="1" smtClean="0">
                          <a:latin typeface="+mn-lt"/>
                        </a:rPr>
                        <a:t>Alam</a:t>
                      </a:r>
                      <a:r>
                        <a:rPr lang="en-US" sz="2800" dirty="0" smtClean="0">
                          <a:latin typeface="+mn-lt"/>
                        </a:rPr>
                        <a:t> </a:t>
                      </a:r>
                      <a:r>
                        <a:rPr lang="en-US" sz="2800" dirty="0" err="1" smtClean="0">
                          <a:latin typeface="+mn-lt"/>
                        </a:rPr>
                        <a:t>Saputra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+mn-lt"/>
                        </a:rPr>
                        <a:t>KyutoZ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3311901080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Samuel Chris William </a:t>
                      </a:r>
                      <a:r>
                        <a:rPr lang="en-US" sz="2800" dirty="0" err="1" smtClean="0">
                          <a:latin typeface="+mn-lt"/>
                        </a:rPr>
                        <a:t>Marpaung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+mn-lt"/>
                        </a:rPr>
                        <a:t>SamuelChrisW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1566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22" t="17565" r="41623" b="12693"/>
          <a:stretch/>
        </p:blipFill>
        <p:spPr>
          <a:xfrm>
            <a:off x="1114022" y="2084832"/>
            <a:ext cx="3144085" cy="4315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57" t="17313" r="40808" b="12836"/>
          <a:stretch/>
        </p:blipFill>
        <p:spPr>
          <a:xfrm>
            <a:off x="4258107" y="2084832"/>
            <a:ext cx="3282965" cy="4315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557" t="17313" r="36778" b="13112"/>
          <a:stretch/>
        </p:blipFill>
        <p:spPr>
          <a:xfrm>
            <a:off x="7541072" y="2084832"/>
            <a:ext cx="3530680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09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kampanye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 </a:t>
            </a:r>
            <a:r>
              <a:rPr lang="en-US" dirty="0" err="1"/>
              <a:t>Portugis</a:t>
            </a:r>
            <a:r>
              <a:rPr lang="en-US" dirty="0"/>
              <a:t>. </a:t>
            </a:r>
            <a:r>
              <a:rPr lang="en-US" dirty="0" err="1"/>
              <a:t>Kampanye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. </a:t>
            </a:r>
            <a:r>
              <a:rPr lang="en-US" dirty="0" err="1"/>
              <a:t>Seringkali</a:t>
            </a:r>
            <a:r>
              <a:rPr lang="en-US" dirty="0"/>
              <a:t>,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('</a:t>
            </a:r>
            <a:r>
              <a:rPr lang="en-US" dirty="0" err="1"/>
              <a:t>ya</a:t>
            </a:r>
            <a:r>
              <a:rPr lang="en-US" dirty="0"/>
              <a:t>')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('</a:t>
            </a:r>
            <a:r>
              <a:rPr lang="en-US" dirty="0" err="1"/>
              <a:t>tidak</a:t>
            </a:r>
            <a:r>
              <a:rPr lang="en-US" dirty="0" smtClean="0"/>
              <a:t>') </a:t>
            </a:r>
            <a:r>
              <a:rPr lang="en-US" dirty="0" err="1" smtClean="0"/>
              <a:t>berlangganan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deposito</a:t>
            </a:r>
            <a:r>
              <a:rPr lang="en-US" dirty="0"/>
              <a:t> bank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poutcome</a:t>
            </a:r>
            <a:r>
              <a:rPr lang="en-US" dirty="0"/>
              <a:t> failure, duration </a:t>
            </a:r>
            <a:r>
              <a:rPr lang="en-US" dirty="0" smtClean="0"/>
              <a:t>≤ 380</a:t>
            </a:r>
            <a:r>
              <a:rPr lang="en-US" dirty="0"/>
              <a:t>, age </a:t>
            </a:r>
            <a:r>
              <a:rPr lang="en-US" dirty="0" smtClean="0"/>
              <a:t>&gt; 58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divorced </a:t>
            </a:r>
            <a:r>
              <a:rPr lang="en-US" dirty="0" err="1"/>
              <a:t>maka</a:t>
            </a:r>
            <a:r>
              <a:rPr lang="en-US" dirty="0"/>
              <a:t> 100</a:t>
            </a:r>
            <a:r>
              <a:rPr lang="en-US" dirty="0" smtClean="0"/>
              <a:t>%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013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data mining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Proses dataset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dataset </a:t>
            </a:r>
            <a:r>
              <a:rPr lang="en-US" dirty="0" err="1" smtClean="0"/>
              <a:t>yaitu</a:t>
            </a:r>
            <a:r>
              <a:rPr lang="en-US" dirty="0" smtClean="0"/>
              <a:t> Classification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berlangganan</a:t>
            </a:r>
            <a:r>
              <a:rPr lang="en-US" dirty="0" smtClean="0"/>
              <a:t> deposit </a:t>
            </a:r>
            <a:r>
              <a:rPr lang="en-US" dirty="0" err="1" smtClean="0"/>
              <a:t>berjangka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733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data mining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41"/>
          <a:stretch/>
        </p:blipFill>
        <p:spPr>
          <a:xfrm>
            <a:off x="1893718" y="2084831"/>
            <a:ext cx="8601639" cy="44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019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yes/no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65721"/>
              </p:ext>
            </p:extLst>
          </p:nvPr>
        </p:nvGraphicFramePr>
        <p:xfrm>
          <a:off x="1024128" y="283421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9169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yang </a:t>
            </a:r>
            <a:r>
              <a:rPr lang="en-US" dirty="0" err="1"/>
              <a:t>digunakan</a:t>
            </a:r>
            <a:r>
              <a:rPr lang="en-US" dirty="0"/>
              <a:t> : Bank-500.csv (</a:t>
            </a:r>
            <a:r>
              <a:rPr lang="en-US" dirty="0" err="1"/>
              <a:t>sampel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Sumber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https://archive.ics.uci.edu/ml/datasets/Bank+Marketing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615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269</TotalTime>
  <Words>147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Bank marketing</vt:lpstr>
      <vt:lpstr>Kelompok 6</vt:lpstr>
      <vt:lpstr>Dataset</vt:lpstr>
      <vt:lpstr>Penjelasan dan analisa mengenai dataset</vt:lpstr>
      <vt:lpstr>Proses data mining yang dilakukan pada dataset</vt:lpstr>
      <vt:lpstr>Hasil data mining </vt:lpstr>
      <vt:lpstr>Hasil analisa data mining</vt:lpstr>
      <vt:lpstr>Referensi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</dc:title>
  <dc:creator>admin</dc:creator>
  <cp:lastModifiedBy>admin</cp:lastModifiedBy>
  <cp:revision>12</cp:revision>
  <dcterms:created xsi:type="dcterms:W3CDTF">2021-01-03T15:19:52Z</dcterms:created>
  <dcterms:modified xsi:type="dcterms:W3CDTF">2021-01-04T15:23:28Z</dcterms:modified>
</cp:coreProperties>
</file>