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56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85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9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23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7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8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82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13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19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058A-51BC-9B47-BBC5-A07D20098657}" type="datetimeFigureOut">
              <a:t>03/11/14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5037-91C1-E44B-AD39-E7A975D72E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1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 descr="Screen Shot 2014-11-03 at 12.3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07029" y="1451428"/>
            <a:ext cx="34108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Rechteck 5"/>
          <p:cNvSpPr/>
          <p:nvPr/>
        </p:nvSpPr>
        <p:spPr>
          <a:xfrm>
            <a:off x="3730170" y="253999"/>
            <a:ext cx="34108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Rechteck 6"/>
          <p:cNvSpPr/>
          <p:nvPr/>
        </p:nvSpPr>
        <p:spPr>
          <a:xfrm>
            <a:off x="5050971" y="50799"/>
            <a:ext cx="34108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echteck 7"/>
          <p:cNvSpPr/>
          <p:nvPr/>
        </p:nvSpPr>
        <p:spPr>
          <a:xfrm>
            <a:off x="50800" y="1756227"/>
            <a:ext cx="34108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Rechteck 8"/>
          <p:cNvSpPr/>
          <p:nvPr/>
        </p:nvSpPr>
        <p:spPr>
          <a:xfrm>
            <a:off x="1545772" y="5486400"/>
            <a:ext cx="34108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" name="Rechteck 9"/>
          <p:cNvSpPr/>
          <p:nvPr/>
        </p:nvSpPr>
        <p:spPr>
          <a:xfrm>
            <a:off x="5871029" y="5580742"/>
            <a:ext cx="34108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Rechteck 10"/>
          <p:cNvSpPr/>
          <p:nvPr/>
        </p:nvSpPr>
        <p:spPr>
          <a:xfrm>
            <a:off x="3316514" y="6415314"/>
            <a:ext cx="34108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" name="Rechteck 11"/>
          <p:cNvSpPr/>
          <p:nvPr/>
        </p:nvSpPr>
        <p:spPr>
          <a:xfrm>
            <a:off x="8731332" y="1299028"/>
            <a:ext cx="310078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56104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1</cp:revision>
  <dcterms:created xsi:type="dcterms:W3CDTF">2014-11-03T11:34:22Z</dcterms:created>
  <dcterms:modified xsi:type="dcterms:W3CDTF">2014-11-03T11:37:11Z</dcterms:modified>
</cp:coreProperties>
</file>