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5" d="100"/>
          <a:sy n="205" d="100"/>
        </p:scale>
        <p:origin x="-62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146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87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714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289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10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544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674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96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4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14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864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7906-6FE4-FF44-8F2C-9560B7E2C2DD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36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4571" y="574492"/>
            <a:ext cx="1330403" cy="1330403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92D050">
                  <a:alpha val="40000"/>
                </a:srgbClr>
              </a:gs>
            </a:gsLst>
            <a:lin ang="150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/>
          </a:p>
        </p:txBody>
      </p:sp>
      <p:sp>
        <p:nvSpPr>
          <p:cNvPr id="7" name="Rechteck 6"/>
          <p:cNvSpPr/>
          <p:nvPr/>
        </p:nvSpPr>
        <p:spPr>
          <a:xfrm>
            <a:off x="421268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74221" y="486119"/>
            <a:ext cx="7808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endParaRPr lang="de-DE" sz="96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099285" y="2132773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499794" y="2524106"/>
            <a:ext cx="778450" cy="738032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954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</cp:lastModifiedBy>
  <cp:revision>15</cp:revision>
  <dcterms:created xsi:type="dcterms:W3CDTF">2011-10-21T06:04:48Z</dcterms:created>
  <dcterms:modified xsi:type="dcterms:W3CDTF">2011-11-04T15:11:59Z</dcterms:modified>
</cp:coreProperties>
</file>