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62" y="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6147-1E0F-4F47-B0F6-445B8675952B}" type="datetimeFigureOut">
              <a:rPr lang="de-DE" smtClean="0"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0817-E965-4621-905B-9619B1F13EE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07704" y="170080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877224" y="1211268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mtClean="0"/>
              <a:t>+</a:t>
            </a:r>
            <a:endParaRPr lang="de-DE" sz="4800" b="1"/>
          </a:p>
        </p:txBody>
      </p:sp>
      <p:sp>
        <p:nvSpPr>
          <p:cNvPr id="6" name="Rechteck 5"/>
          <p:cNvSpPr/>
          <p:nvPr/>
        </p:nvSpPr>
        <p:spPr>
          <a:xfrm>
            <a:off x="2915816" y="170080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002516" y="117008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mtClean="0"/>
              <a:t>-</a:t>
            </a:r>
            <a:endParaRPr lang="de-DE" sz="4800" b="1"/>
          </a:p>
        </p:txBody>
      </p:sp>
      <p:sp>
        <p:nvSpPr>
          <p:cNvPr id="8" name="Rechteck 7"/>
          <p:cNvSpPr/>
          <p:nvPr/>
        </p:nvSpPr>
        <p:spPr>
          <a:xfrm>
            <a:off x="3851920" y="170080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067944" y="191683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716016" y="170080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932040" y="1916832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716016" y="2564904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32040" y="27809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1920" y="2564904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67944" y="2780928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1</cp:revision>
  <dcterms:created xsi:type="dcterms:W3CDTF">2012-03-22T18:26:06Z</dcterms:created>
  <dcterms:modified xsi:type="dcterms:W3CDTF">2012-03-22T18:29:11Z</dcterms:modified>
</cp:coreProperties>
</file>