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74221" y="486119"/>
            <a:ext cx="780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endParaRPr lang="de-DE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231241" y="903281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631750" y="1294614"/>
            <a:ext cx="778450" cy="738032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74571" y="352267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/>
          <p:cNvSpPr/>
          <p:nvPr/>
        </p:nvSpPr>
        <p:spPr>
          <a:xfrm>
            <a:off x="701013" y="3768838"/>
            <a:ext cx="1331513" cy="1138052"/>
          </a:xfrm>
          <a:prstGeom prst="parallelogram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34241" y="3606495"/>
            <a:ext cx="780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</a:t>
            </a:r>
            <a:endParaRPr lang="de-DE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13944" y="352267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m 15"/>
          <p:cNvSpPr/>
          <p:nvPr/>
        </p:nvSpPr>
        <p:spPr>
          <a:xfrm>
            <a:off x="2440386" y="3768838"/>
            <a:ext cx="1331513" cy="1138052"/>
          </a:xfrm>
          <a:prstGeom prst="parallelogram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27894" y="3606495"/>
            <a:ext cx="780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de-DE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31241" y="352267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m 18"/>
          <p:cNvSpPr/>
          <p:nvPr/>
        </p:nvSpPr>
        <p:spPr>
          <a:xfrm>
            <a:off x="4510083" y="3931920"/>
            <a:ext cx="1052517" cy="753990"/>
          </a:xfrm>
          <a:prstGeom prst="parallelogram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5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16</cp:revision>
  <dcterms:created xsi:type="dcterms:W3CDTF">2011-10-21T06:04:48Z</dcterms:created>
  <dcterms:modified xsi:type="dcterms:W3CDTF">2012-02-18T20:40:44Z</dcterms:modified>
</cp:coreProperties>
</file>