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288" y="3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146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387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714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2891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100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544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674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96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942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614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8641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1367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4571" y="574492"/>
            <a:ext cx="1330403" cy="133040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1268" y="433866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07085" y="574492"/>
            <a:ext cx="1330403" cy="13304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639753" y="483705"/>
            <a:ext cx="780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E</a:t>
            </a:r>
            <a:endParaRPr lang="de-DE" sz="9600" dirty="0">
              <a:solidFill>
                <a:srgbClr val="00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14846" y="492626"/>
            <a:ext cx="780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>
                <a:solidFill>
                  <a:srgbClr val="FFFFFF"/>
                </a:solidFill>
                <a:latin typeface="Aharoni" pitchFamily="2" charset="-79"/>
                <a:cs typeface="Aharoni" pitchFamily="2" charset="-79"/>
              </a:rPr>
              <a:t>I</a:t>
            </a:r>
          </a:p>
        </p:txBody>
      </p:sp>
      <p:sp>
        <p:nvSpPr>
          <p:cNvPr id="12" name="Oval 11"/>
          <p:cNvSpPr/>
          <p:nvPr/>
        </p:nvSpPr>
        <p:spPr>
          <a:xfrm>
            <a:off x="4271150" y="564935"/>
            <a:ext cx="1330403" cy="133040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503818" y="474148"/>
            <a:ext cx="780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latin typeface="Aharoni" pitchFamily="2" charset="-79"/>
                <a:cs typeface="Aharoni" pitchFamily="2" charset="-79"/>
              </a:rPr>
              <a:t>B</a:t>
            </a:r>
            <a:endParaRPr lang="de-DE" sz="9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264936" y="433866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160643" y="416908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396" y="2521199"/>
            <a:ext cx="830361" cy="83036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/>
          </a:p>
        </p:txBody>
      </p:sp>
      <p:sp>
        <p:nvSpPr>
          <p:cNvPr id="17" name="Rechteck 16"/>
          <p:cNvSpPr/>
          <p:nvPr/>
        </p:nvSpPr>
        <p:spPr>
          <a:xfrm>
            <a:off x="421268" y="2132773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243227" y="2148234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winkliges Dreieck 1"/>
          <p:cNvSpPr/>
          <p:nvPr/>
        </p:nvSpPr>
        <p:spPr>
          <a:xfrm>
            <a:off x="2639123" y="2552174"/>
            <a:ext cx="724829" cy="706243"/>
          </a:xfrm>
          <a:prstGeom prst="rtTriangl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winkliges Dreieck 22"/>
          <p:cNvSpPr/>
          <p:nvPr/>
        </p:nvSpPr>
        <p:spPr>
          <a:xfrm rot="10800000">
            <a:off x="2649038" y="2555894"/>
            <a:ext cx="724829" cy="706243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099285" y="2132773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499794" y="2524106"/>
            <a:ext cx="778450" cy="7380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5910316" y="2132773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6310825" y="2524106"/>
            <a:ext cx="778450" cy="7380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438401" y="2614555"/>
            <a:ext cx="529019" cy="551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21268" y="3921459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21" y="4044923"/>
            <a:ext cx="1374120" cy="1378858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2243227" y="3921458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/>
          <p:cNvSpPr/>
          <p:nvPr/>
        </p:nvSpPr>
        <p:spPr>
          <a:xfrm>
            <a:off x="2589561" y="4256049"/>
            <a:ext cx="956851" cy="938513"/>
          </a:xfrm>
          <a:prstGeom prst="rightArrow">
            <a:avLst/>
          </a:prstGeom>
          <a:gradFill>
            <a:gsLst>
              <a:gs pos="0">
                <a:schemeClr val="accent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4099285" y="3921458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4326905" y="4336799"/>
            <a:ext cx="1180557" cy="7380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/>
          <p:nvPr/>
        </p:nvCxnSpPr>
        <p:spPr>
          <a:xfrm>
            <a:off x="4499794" y="4503854"/>
            <a:ext cx="778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4499794" y="4724400"/>
            <a:ext cx="778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4499794" y="4957336"/>
            <a:ext cx="778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5910316" y="3921458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6188583" y="4132146"/>
            <a:ext cx="1096879" cy="24780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6188583" y="4600497"/>
            <a:ext cx="1096879" cy="24780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188583" y="5100850"/>
            <a:ext cx="1096879" cy="24780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/>
          <p:cNvSpPr/>
          <p:nvPr/>
        </p:nvSpPr>
        <p:spPr>
          <a:xfrm>
            <a:off x="6236267" y="754518"/>
            <a:ext cx="416361" cy="416361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5921894" y="415652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13346" y="754518"/>
            <a:ext cx="416361" cy="416361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549385" y="1298498"/>
            <a:ext cx="416361" cy="416361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541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1"/>
          <p:cNvSpPr/>
          <p:nvPr/>
        </p:nvSpPr>
        <p:spPr>
          <a:xfrm>
            <a:off x="4271150" y="564935"/>
            <a:ext cx="1330403" cy="133040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564778" y="504628"/>
            <a:ext cx="780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smtClean="0">
                <a:latin typeface="Aharoni" pitchFamily="2" charset="-79"/>
                <a:cs typeface="Aharoni" pitchFamily="2" charset="-79"/>
              </a:rPr>
              <a:t>T</a:t>
            </a:r>
            <a:endParaRPr lang="de-DE" sz="9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160643" y="416908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Oval 11"/>
          <p:cNvSpPr/>
          <p:nvPr/>
        </p:nvSpPr>
        <p:spPr>
          <a:xfrm>
            <a:off x="1486040" y="568865"/>
            <a:ext cx="1330403" cy="133040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627268" y="485698"/>
            <a:ext cx="780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smtClean="0">
                <a:latin typeface="Aharoni" pitchFamily="2" charset="-79"/>
                <a:cs typeface="Aharoni" pitchFamily="2" charset="-79"/>
              </a:rPr>
              <a:t>H</a:t>
            </a:r>
            <a:endParaRPr lang="de-DE" sz="9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375533" y="420838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541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Folie 1</vt:lpstr>
      <vt:lpstr>Folie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</cp:lastModifiedBy>
  <cp:revision>17</cp:revision>
  <dcterms:created xsi:type="dcterms:W3CDTF">2011-10-21T06:04:48Z</dcterms:created>
  <dcterms:modified xsi:type="dcterms:W3CDTF">2013-02-19T07:25:59Z</dcterms:modified>
</cp:coreProperties>
</file>