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936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81468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3871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97146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02891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1004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544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6744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2963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99422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86142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18641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7906-6FE4-FF44-8F2C-9560B7E2C2DD}" type="datetimeFigureOut">
              <a:rPr lang="de-DE" smtClean="0"/>
              <a:pPr/>
              <a:t>16.11.2011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C683-4EDF-064D-BB05-4A5A4774D05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1367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0766" y="574492"/>
            <a:ext cx="1296357" cy="129643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21268" y="433866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17098" y="477384"/>
            <a:ext cx="780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>
                <a:solidFill>
                  <a:srgbClr val="FFFFFF"/>
                </a:solidFill>
                <a:latin typeface="Aharoni" pitchFamily="2" charset="-79"/>
                <a:cs typeface="Aharoni" pitchFamily="2" charset="-79"/>
              </a:rPr>
              <a:t>C</a:t>
            </a:r>
            <a:endParaRPr lang="de-DE" sz="9600" dirty="0">
              <a:solidFill>
                <a:srgbClr val="FFFFFF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47458" y="692198"/>
            <a:ext cx="1079606" cy="107960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376449" y="433866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461173" y="254228"/>
            <a:ext cx="780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>
                <a:latin typeface="Aharoni" pitchFamily="2" charset="-79"/>
                <a:cs typeface="Aharoni" pitchFamily="2" charset="-79"/>
              </a:rPr>
              <a:t>C</a:t>
            </a:r>
            <a:endParaRPr lang="de-DE" sz="9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004022" y="654433"/>
            <a:ext cx="780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 smtClean="0">
                <a:latin typeface="Aharoni" pitchFamily="2" charset="-79"/>
                <a:cs typeface="Aharoni" pitchFamily="2" charset="-79"/>
              </a:rPr>
              <a:t>S</a:t>
            </a:r>
            <a:endParaRPr lang="de-DE" sz="9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21268" y="2231895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1777" y="2623228"/>
            <a:ext cx="778450" cy="7380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2177307" y="2231895"/>
            <a:ext cx="1603639" cy="162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577816" y="2623228"/>
            <a:ext cx="778450" cy="738032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66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3650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Folie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Voelter</dc:creator>
  <cp:lastModifiedBy>Markus</cp:lastModifiedBy>
  <cp:revision>15</cp:revision>
  <dcterms:created xsi:type="dcterms:W3CDTF">2011-10-21T06:04:48Z</dcterms:created>
  <dcterms:modified xsi:type="dcterms:W3CDTF">2011-11-16T12:53:54Z</dcterms:modified>
</cp:coreProperties>
</file>