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1"/>
          <p:cNvSpPr/>
          <p:nvPr/>
        </p:nvSpPr>
        <p:spPr>
          <a:xfrm>
            <a:off x="4271150" y="564935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33714" y="538156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smtClean="0">
                <a:latin typeface="Aharoni" pitchFamily="2" charset="-79"/>
                <a:cs typeface="Aharoni" pitchFamily="2" charset="-79"/>
              </a:rPr>
              <a:t>U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60643" y="41690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5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17</cp:revision>
  <dcterms:created xsi:type="dcterms:W3CDTF">2011-10-21T06:04:48Z</dcterms:created>
  <dcterms:modified xsi:type="dcterms:W3CDTF">2013-02-19T07:22:13Z</dcterms:modified>
</cp:coreProperties>
</file>