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16" y="5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146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87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714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289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10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544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674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96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42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614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864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1367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515564" y="574492"/>
            <a:ext cx="1296357" cy="1296437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/>
          </a:p>
        </p:txBody>
      </p:sp>
      <p:sp>
        <p:nvSpPr>
          <p:cNvPr id="4" name="Oval 3"/>
          <p:cNvSpPr/>
          <p:nvPr/>
        </p:nvSpPr>
        <p:spPr>
          <a:xfrm>
            <a:off x="580766" y="574492"/>
            <a:ext cx="1296357" cy="1296437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/>
          </a:p>
        </p:txBody>
      </p:sp>
      <p:sp>
        <p:nvSpPr>
          <p:cNvPr id="7" name="Rechteck 6"/>
          <p:cNvSpPr/>
          <p:nvPr/>
        </p:nvSpPr>
        <p:spPr>
          <a:xfrm>
            <a:off x="421268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81082" y="579105"/>
            <a:ext cx="2607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b="1" dirty="0" smtClean="0">
                <a:latin typeface="Aharoni" pitchFamily="2" charset="-79"/>
                <a:cs typeface="Aharoni" pitchFamily="2" charset="-79"/>
              </a:rPr>
              <a:t>SM</a:t>
            </a:r>
            <a:endParaRPr lang="de-DE" sz="72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76449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21268" y="2231895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478049" y="854926"/>
            <a:ext cx="1375317" cy="7000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62305" y="957767"/>
            <a:ext cx="1218642" cy="498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580766" y="2386773"/>
            <a:ext cx="1296357" cy="1296437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/>
          </a:p>
        </p:txBody>
      </p:sp>
      <p:sp>
        <p:nvSpPr>
          <p:cNvPr id="3" name="Pfeil nach rechts 2"/>
          <p:cNvSpPr/>
          <p:nvPr/>
        </p:nvSpPr>
        <p:spPr>
          <a:xfrm>
            <a:off x="755805" y="2509025"/>
            <a:ext cx="1046975" cy="104078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376449" y="2231895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8"/>
          <p:cNvSpPr/>
          <p:nvPr/>
        </p:nvSpPr>
        <p:spPr>
          <a:xfrm>
            <a:off x="2535947" y="2386773"/>
            <a:ext cx="1296357" cy="1296437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/>
          </a:p>
        </p:txBody>
      </p:sp>
      <p:sp>
        <p:nvSpPr>
          <p:cNvPr id="17" name="Textfeld 16"/>
          <p:cNvSpPr txBox="1"/>
          <p:nvPr/>
        </p:nvSpPr>
        <p:spPr>
          <a:xfrm>
            <a:off x="2185949" y="2051493"/>
            <a:ext cx="19059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 smtClean="0">
                <a:latin typeface="Aharoni" pitchFamily="2" charset="-79"/>
                <a:cs typeface="Aharoni" pitchFamily="2" charset="-79"/>
                <a:sym typeface="Wingdings 2"/>
              </a:rPr>
              <a:t></a:t>
            </a:r>
            <a:endParaRPr lang="de-DE" sz="138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6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</cp:lastModifiedBy>
  <cp:revision>16</cp:revision>
  <dcterms:created xsi:type="dcterms:W3CDTF">2011-10-21T06:04:48Z</dcterms:created>
  <dcterms:modified xsi:type="dcterms:W3CDTF">2011-11-16T13:05:05Z</dcterms:modified>
</cp:coreProperties>
</file>