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54" r:id="rId2"/>
    <p:sldId id="456" r:id="rId3"/>
    <p:sldId id="457" r:id="rId4"/>
    <p:sldId id="494" r:id="rId5"/>
    <p:sldId id="493" r:id="rId6"/>
    <p:sldId id="492" r:id="rId7"/>
    <p:sldId id="497" r:id="rId8"/>
    <p:sldId id="495" r:id="rId9"/>
    <p:sldId id="496" r:id="rId10"/>
    <p:sldId id="458" r:id="rId11"/>
    <p:sldId id="471" r:id="rId12"/>
    <p:sldId id="498" r:id="rId13"/>
    <p:sldId id="472" r:id="rId14"/>
    <p:sldId id="459" r:id="rId15"/>
    <p:sldId id="460" r:id="rId16"/>
    <p:sldId id="461" r:id="rId17"/>
    <p:sldId id="462" r:id="rId18"/>
    <p:sldId id="463" r:id="rId19"/>
    <p:sldId id="464" r:id="rId20"/>
    <p:sldId id="489" r:id="rId21"/>
    <p:sldId id="465" r:id="rId22"/>
    <p:sldId id="473" r:id="rId23"/>
    <p:sldId id="491" r:id="rId24"/>
    <p:sldId id="466" r:id="rId25"/>
    <p:sldId id="467" r:id="rId26"/>
    <p:sldId id="468" r:id="rId27"/>
    <p:sldId id="469" r:id="rId28"/>
    <p:sldId id="490" r:id="rId29"/>
    <p:sldId id="470" r:id="rId30"/>
    <p:sldId id="474" r:id="rId31"/>
    <p:sldId id="475" r:id="rId32"/>
    <p:sldId id="476" r:id="rId33"/>
    <p:sldId id="477" r:id="rId34"/>
    <p:sldId id="483" r:id="rId35"/>
    <p:sldId id="484" r:id="rId36"/>
    <p:sldId id="478" r:id="rId37"/>
    <p:sldId id="479" r:id="rId38"/>
    <p:sldId id="480" r:id="rId39"/>
    <p:sldId id="488" r:id="rId40"/>
    <p:sldId id="481" r:id="rId41"/>
    <p:sldId id="482" r:id="rId4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0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1560" y="-96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A23DC7E-545F-4537-850F-CC5C2B410559}" type="datetimeFigureOut">
              <a:rPr lang="de-DE" smtClean="0"/>
              <a:pPr/>
              <a:t>08.11.2013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6082" y="3642019"/>
            <a:ext cx="9140698" cy="544645"/>
          </a:xfrm>
        </p:spPr>
        <p:txBody>
          <a:bodyPr/>
          <a:lstStyle/>
          <a:p>
            <a:r>
              <a:rPr lang="en-GB" sz="3200" dirty="0" smtClean="0"/>
              <a:t>Simplifying complex Embedded </a:t>
            </a:r>
            <a:endParaRPr lang="en-GB" sz="3200" dirty="0" smtClean="0"/>
          </a:p>
          <a:p>
            <a:r>
              <a:rPr lang="en-GB" sz="3200" dirty="0" smtClean="0"/>
              <a:t>Development </a:t>
            </a:r>
            <a:r>
              <a:rPr lang="en-GB" sz="3200" dirty="0" smtClean="0"/>
              <a:t>processes </a:t>
            </a:r>
            <a:r>
              <a:rPr lang="en-GB" sz="3200" dirty="0" smtClean="0"/>
              <a:t>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510863" y="3316818"/>
            <a:ext cx="2508548" cy="319415"/>
          </a:xfrm>
        </p:spPr>
        <p:txBody>
          <a:bodyPr/>
          <a:lstStyle/>
          <a:p>
            <a:r>
              <a:rPr lang="en-GB" dirty="0" smtClean="0"/>
              <a:t>29.10.2013</a:t>
            </a:r>
          </a:p>
          <a:p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Völter, Bernd Kolb</a:t>
            </a:r>
          </a:p>
          <a:p>
            <a:endParaRPr lang="en-GB" sz="1600" dirty="0" smtClean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2" cstate="print"/>
          <a:srcRect l="14834" t="28195" r="9463" b="33444"/>
          <a:stretch>
            <a:fillRect/>
          </a:stretch>
        </p:blipFill>
        <p:spPr>
          <a:xfrm>
            <a:off x="510863" y="395980"/>
            <a:ext cx="8187586" cy="23172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569" y="1446256"/>
            <a:ext cx="7951618" cy="46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27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</a:t>
              </a:r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Language Extension.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380070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3938426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2" cstate="print"/>
          <a:srcRect l="1582" t="3157" r="1880" b="3430"/>
          <a:stretch>
            <a:fillRect/>
          </a:stretch>
        </p:blipFill>
        <p:spPr>
          <a:xfrm>
            <a:off x="747347" y="1195753"/>
            <a:ext cx="7418555" cy="4009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integrated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14451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extensible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2888238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embedded software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953527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engineering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14677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57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1345</Words>
  <Application>Microsoft Office PowerPoint</Application>
  <PresentationFormat>On-screen Show (4:3)</PresentationFormat>
  <Paragraphs>469</Paragraphs>
  <Slides>41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BMW_Car_IT_4zu3_2L_E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Stefan Schmierer</cp:lastModifiedBy>
  <cp:revision>17</cp:revision>
  <dcterms:created xsi:type="dcterms:W3CDTF">2013-10-17T12:13:48Z</dcterms:created>
  <dcterms:modified xsi:type="dcterms:W3CDTF">2013-11-08T14:36:26Z</dcterms:modified>
</cp:coreProperties>
</file>