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20566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100"/>
    <a:srgbClr val="C79500"/>
    <a:srgbClr val="CDA600"/>
    <a:srgbClr val="D5B40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384" y="1576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238426"/>
            <a:ext cx="7772400" cy="154454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83209"/>
            <a:ext cx="640080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6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88561"/>
            <a:ext cx="2057400" cy="614816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88561"/>
            <a:ext cx="6019800" cy="614816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630306"/>
            <a:ext cx="7772400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054068"/>
            <a:ext cx="7772400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0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81322"/>
            <a:ext cx="4038600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81322"/>
            <a:ext cx="4038600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12935"/>
            <a:ext cx="4040188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285129"/>
            <a:ext cx="4040188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612935"/>
            <a:ext cx="4041775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285129"/>
            <a:ext cx="4041775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7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86892"/>
            <a:ext cx="30083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86893"/>
            <a:ext cx="5111750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507852"/>
            <a:ext cx="30083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4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43964"/>
            <a:ext cx="5486400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43839"/>
            <a:ext cx="5486400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39433"/>
            <a:ext cx="5486400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88561"/>
            <a:ext cx="8229600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81322"/>
            <a:ext cx="8229600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678583"/>
            <a:ext cx="2133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0AFC-63D3-8D40-BC62-20EDAB8C8B6C}" type="datetimeFigureOut">
              <a:t>10/7/13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678583"/>
            <a:ext cx="2895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678583"/>
            <a:ext cx="2133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" y="1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6844" y="83557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44049" y="152397"/>
            <a:ext cx="1485269" cy="14852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472" y="33393"/>
            <a:ext cx="683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I</a:t>
            </a:r>
          </a:p>
        </p:txBody>
      </p:sp>
      <p:sp>
        <p:nvSpPr>
          <p:cNvPr id="6" name="Rechteck 5"/>
          <p:cNvSpPr/>
          <p:nvPr/>
        </p:nvSpPr>
        <p:spPr>
          <a:xfrm>
            <a:off x="1798229" y="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1865071" y="8355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1942276" y="152396"/>
            <a:ext cx="1485269" cy="14852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140824" y="33392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E</a:t>
            </a:r>
          </a:p>
        </p:txBody>
      </p:sp>
      <p:sp>
        <p:nvSpPr>
          <p:cNvPr id="13" name="Rechteck 12"/>
          <p:cNvSpPr/>
          <p:nvPr/>
        </p:nvSpPr>
        <p:spPr>
          <a:xfrm>
            <a:off x="3589882" y="-26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656724" y="8329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3733929" y="152136"/>
            <a:ext cx="1485269" cy="148529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932477" y="33132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B</a:t>
            </a:r>
          </a:p>
        </p:txBody>
      </p:sp>
      <p:sp>
        <p:nvSpPr>
          <p:cNvPr id="17" name="Rechteck 16"/>
          <p:cNvSpPr/>
          <p:nvPr/>
        </p:nvSpPr>
        <p:spPr>
          <a:xfrm>
            <a:off x="5379714" y="-1845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446556" y="81711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5523761" y="150551"/>
            <a:ext cx="1485269" cy="148529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22309" y="31547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012" y="1781331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8854" y="1864887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146059" y="1933727"/>
            <a:ext cx="1485269" cy="1485298"/>
          </a:xfrm>
          <a:prstGeom prst="ellipse">
            <a:avLst/>
          </a:prstGeom>
          <a:solidFill>
            <a:srgbClr val="0080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61057" y="1814723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R</a:t>
            </a:r>
          </a:p>
        </p:txBody>
      </p:sp>
      <p:sp>
        <p:nvSpPr>
          <p:cNvPr id="29" name="Rechteck 28"/>
          <p:cNvSpPr/>
          <p:nvPr/>
        </p:nvSpPr>
        <p:spPr>
          <a:xfrm>
            <a:off x="1800239" y="178133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1867081" y="186488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1944286" y="1933726"/>
            <a:ext cx="1485269" cy="148529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17769" y="1756230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A</a:t>
            </a:r>
          </a:p>
        </p:txBody>
      </p:sp>
      <p:sp>
        <p:nvSpPr>
          <p:cNvPr id="33" name="Rechteck 32"/>
          <p:cNvSpPr/>
          <p:nvPr/>
        </p:nvSpPr>
        <p:spPr>
          <a:xfrm>
            <a:off x="3591892" y="178107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3658734" y="186462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3735939" y="1933466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884357" y="1814462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C</a:t>
            </a:r>
          </a:p>
        </p:txBody>
      </p:sp>
      <p:sp>
        <p:nvSpPr>
          <p:cNvPr id="41" name="Rechteck 40"/>
          <p:cNvSpPr/>
          <p:nvPr/>
        </p:nvSpPr>
        <p:spPr>
          <a:xfrm>
            <a:off x="5383060" y="1781299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>
            <a:off x="5449902" y="1864855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5527107" y="1933695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5700590" y="1814691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E</a:t>
            </a:r>
          </a:p>
        </p:txBody>
      </p:sp>
      <p:sp>
        <p:nvSpPr>
          <p:cNvPr id="45" name="Rechteck 44"/>
          <p:cNvSpPr/>
          <p:nvPr/>
        </p:nvSpPr>
        <p:spPr>
          <a:xfrm>
            <a:off x="7176130" y="1785399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7242972" y="1868955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7320177" y="1937795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527080" y="1818791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D</a:t>
            </a:r>
          </a:p>
        </p:txBody>
      </p:sp>
      <p:sp>
        <p:nvSpPr>
          <p:cNvPr id="49" name="Rechteck 48"/>
          <p:cNvSpPr/>
          <p:nvPr/>
        </p:nvSpPr>
        <p:spPr>
          <a:xfrm>
            <a:off x="1802249" y="3579862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1869091" y="3663418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1946296" y="3732258"/>
            <a:ext cx="1485269" cy="1485298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2119779" y="3613254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C</a:t>
            </a:r>
          </a:p>
        </p:txBody>
      </p:sp>
      <p:sp>
        <p:nvSpPr>
          <p:cNvPr id="53" name="Rechteck 52"/>
          <p:cNvSpPr/>
          <p:nvPr/>
        </p:nvSpPr>
        <p:spPr>
          <a:xfrm>
            <a:off x="3591892" y="3581595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3658734" y="3665151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3735939" y="3733991"/>
            <a:ext cx="1485269" cy="1485298"/>
          </a:xfrm>
          <a:prstGeom prst="ellipse">
            <a:avLst/>
          </a:prstGeom>
          <a:solidFill>
            <a:srgbClr val="BE91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93379" y="4485508"/>
            <a:ext cx="12529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U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873222" y="3629853"/>
            <a:ext cx="12529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U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87316" y="3583473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5454158" y="3667029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5531363" y="3735869"/>
            <a:ext cx="1485269" cy="1485298"/>
          </a:xfrm>
          <a:prstGeom prst="ellipse">
            <a:avLst/>
          </a:prstGeom>
          <a:solidFill>
            <a:srgbClr val="660066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5668646" y="3631731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201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10</cp:revision>
  <dcterms:created xsi:type="dcterms:W3CDTF">2013-09-24T11:59:20Z</dcterms:created>
  <dcterms:modified xsi:type="dcterms:W3CDTF">2013-10-07T15:39:00Z</dcterms:modified>
</cp:coreProperties>
</file>