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74"/>
  </p:normalViewPr>
  <p:slideViewPr>
    <p:cSldViewPr snapToGrid="0" snapToObjects="1">
      <p:cViewPr varScale="1">
        <p:scale>
          <a:sx n="140" d="100"/>
          <a:sy n="14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4DA6-CA42-634D-A113-511B349CF7EE}" type="datetimeFigureOut"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493-38B1-FA4F-A19D-304184B14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9600" y="2413001"/>
            <a:ext cx="2202688" cy="15006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Functional Core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Calculate, Decide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5649" y="2413001"/>
            <a:ext cx="2202688" cy="15006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Interact + Store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5656" y="2413000"/>
            <a:ext cx="313944" cy="149762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049146" y="2975488"/>
            <a:ext cx="15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939" y="3191256"/>
            <a:ext cx="610108" cy="6101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00082" y="2002536"/>
            <a:ext cx="6008510" cy="20665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/>
                </a:solidFill>
              </a:rPr>
              <a:t>System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82743" y="2667253"/>
            <a:ext cx="793803" cy="39319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5743692" y="3371596"/>
            <a:ext cx="793803" cy="39319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5835112" y="3399028"/>
            <a:ext cx="779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Results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3111" y="2258961"/>
            <a:ext cx="1173480" cy="7731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Another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System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96" y="3191256"/>
            <a:ext cx="828294" cy="828294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 rot="1116776">
            <a:off x="2774535" y="2611256"/>
            <a:ext cx="795928" cy="30175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20673346">
            <a:off x="2719641" y="3454528"/>
            <a:ext cx="795928" cy="30175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2</cp:revision>
  <dcterms:created xsi:type="dcterms:W3CDTF">2018-03-11T09:52:40Z</dcterms:created>
  <dcterms:modified xsi:type="dcterms:W3CDTF">2018-03-11T10:03:51Z</dcterms:modified>
</cp:coreProperties>
</file>