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79" d="100"/>
          <a:sy n="179" d="100"/>
        </p:scale>
        <p:origin x="-1840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F913-FAA2-6D47-B844-5220F78E11BA}" type="datetimeFigureOut"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8074" y="2151529"/>
            <a:ext cx="2665376" cy="2431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5962" y="178219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Global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6687" y="2151529"/>
            <a:ext cx="2665376" cy="2431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782197"/>
            <a:ext cx="67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Local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9380" y="2264281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29380" y="2740455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9380" y="3230917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29380" y="4137437"/>
            <a:ext cx="374613" cy="3417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046" y="2663881"/>
            <a:ext cx="1342671" cy="1342671"/>
          </a:xfrm>
          <a:prstGeom prst="rect">
            <a:avLst/>
          </a:prstGeom>
        </p:spPr>
      </p:pic>
      <p:sp>
        <p:nvSpPr>
          <p:cNvPr id="13" name="Triangle 12"/>
          <p:cNvSpPr/>
          <p:nvPr/>
        </p:nvSpPr>
        <p:spPr>
          <a:xfrm>
            <a:off x="4300181" y="4074612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>
            <a:off x="3328963" y="2381435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2818110" y="2938648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3093148" y="3725767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4663538" y="2863084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3912274" y="3221092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59874" y="2390763"/>
            <a:ext cx="2234465" cy="9526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039111" y="2909823"/>
            <a:ext cx="929925" cy="823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24059" y="3415943"/>
            <a:ext cx="2439192" cy="49556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731092" y="4255601"/>
            <a:ext cx="1232159" cy="252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500813" y="2450306"/>
            <a:ext cx="1185862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553603">
            <a:off x="6478239" y="3540701"/>
            <a:ext cx="969185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553603">
            <a:off x="6458488" y="2927816"/>
            <a:ext cx="475931" cy="21632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8903800">
            <a:off x="6465659" y="4036779"/>
            <a:ext cx="1129273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3</cp:revision>
  <dcterms:created xsi:type="dcterms:W3CDTF">2018-03-06T07:17:22Z</dcterms:created>
  <dcterms:modified xsi:type="dcterms:W3CDTF">2018-03-06T08:29:49Z</dcterms:modified>
</cp:coreProperties>
</file>