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3"/>
    <p:restoredTop sz="94624"/>
  </p:normalViewPr>
  <p:slideViewPr>
    <p:cSldViewPr snapToGrid="0" snapToObjects="1">
      <p:cViewPr varScale="1">
        <p:scale>
          <a:sx n="140" d="100"/>
          <a:sy n="140" d="100"/>
        </p:scale>
        <p:origin x="232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CF913-FAA2-6D47-B844-5220F78E11BA}" type="datetimeFigureOut">
              <a:t>26.03.18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3BA8-9242-1242-9E91-4451406F7A1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4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CF913-FAA2-6D47-B844-5220F78E11BA}" type="datetimeFigureOut">
              <a:t>26.03.18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3BA8-9242-1242-9E91-4451406F7A1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98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CF913-FAA2-6D47-B844-5220F78E11BA}" type="datetimeFigureOut">
              <a:t>26.03.18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3BA8-9242-1242-9E91-4451406F7A1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91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CF913-FAA2-6D47-B844-5220F78E11BA}" type="datetimeFigureOut">
              <a:t>26.03.18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3BA8-9242-1242-9E91-4451406F7A1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64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CF913-FAA2-6D47-B844-5220F78E11BA}" type="datetimeFigureOut">
              <a:t>26.03.18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3BA8-9242-1242-9E91-4451406F7A1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4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CF913-FAA2-6D47-B844-5220F78E11BA}" type="datetimeFigureOut">
              <a:t>26.03.18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3BA8-9242-1242-9E91-4451406F7A1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09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CF913-FAA2-6D47-B844-5220F78E11BA}" type="datetimeFigureOut">
              <a:t>26.03.18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3BA8-9242-1242-9E91-4451406F7A1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CF913-FAA2-6D47-B844-5220F78E11BA}" type="datetimeFigureOut">
              <a:t>26.03.18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3BA8-9242-1242-9E91-4451406F7A1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1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CF913-FAA2-6D47-B844-5220F78E11BA}" type="datetimeFigureOut">
              <a:t>26.03.18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3BA8-9242-1242-9E91-4451406F7A1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CF913-FAA2-6D47-B844-5220F78E11BA}" type="datetimeFigureOut">
              <a:t>26.03.18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3BA8-9242-1242-9E91-4451406F7A1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97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CF913-FAA2-6D47-B844-5220F78E11BA}" type="datetimeFigureOut">
              <a:t>26.03.18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3BA8-9242-1242-9E91-4451406F7A1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71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CF913-FAA2-6D47-B844-5220F78E11BA}" type="datetimeFigureOut">
              <a:t>26.03.18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53BA8-9242-1242-9E91-4451406F7A1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42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2304" y="2151529"/>
            <a:ext cx="2665376" cy="24312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50192" y="1782197"/>
            <a:ext cx="926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Context</a:t>
            </a:r>
            <a:endParaRPr lang="en-US" b="1"/>
          </a:p>
        </p:txBody>
      </p:sp>
      <p:sp>
        <p:nvSpPr>
          <p:cNvPr id="6" name="Rectangle 5"/>
          <p:cNvSpPr/>
          <p:nvPr/>
        </p:nvSpPr>
        <p:spPr>
          <a:xfrm>
            <a:off x="4610917" y="2151529"/>
            <a:ext cx="2665376" cy="24312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90230" y="1782197"/>
            <a:ext cx="53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Box</a:t>
            </a:r>
          </a:p>
        </p:txBody>
      </p:sp>
      <p:sp>
        <p:nvSpPr>
          <p:cNvPr id="8" name="Rectangle 7"/>
          <p:cNvSpPr/>
          <p:nvPr/>
        </p:nvSpPr>
        <p:spPr>
          <a:xfrm>
            <a:off x="4423610" y="2264281"/>
            <a:ext cx="374613" cy="341704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23610" y="2740455"/>
            <a:ext cx="374613" cy="341704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23610" y="3230917"/>
            <a:ext cx="374613" cy="341704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23610" y="4137437"/>
            <a:ext cx="374613" cy="3417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276" y="2663881"/>
            <a:ext cx="1342671" cy="1342671"/>
          </a:xfrm>
          <a:prstGeom prst="rect">
            <a:avLst/>
          </a:prstGeom>
        </p:spPr>
      </p:pic>
      <p:sp>
        <p:nvSpPr>
          <p:cNvPr id="13" name="Triangle 12"/>
          <p:cNvSpPr/>
          <p:nvPr/>
        </p:nvSpPr>
        <p:spPr>
          <a:xfrm>
            <a:off x="2694411" y="4074612"/>
            <a:ext cx="430911" cy="371475"/>
          </a:xfrm>
          <a:prstGeom prst="triangle">
            <a:avLst/>
          </a:prstGeom>
          <a:noFill/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iangle 13"/>
          <p:cNvSpPr/>
          <p:nvPr/>
        </p:nvSpPr>
        <p:spPr>
          <a:xfrm>
            <a:off x="1723193" y="2381435"/>
            <a:ext cx="430911" cy="371475"/>
          </a:xfrm>
          <a:prstGeom prst="triangle">
            <a:avLst/>
          </a:prstGeom>
          <a:noFill/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iangle 14"/>
          <p:cNvSpPr/>
          <p:nvPr/>
        </p:nvSpPr>
        <p:spPr>
          <a:xfrm>
            <a:off x="1212340" y="2938648"/>
            <a:ext cx="430911" cy="371475"/>
          </a:xfrm>
          <a:prstGeom prst="triangle">
            <a:avLst/>
          </a:prstGeom>
          <a:noFill/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/>
          <p:cNvSpPr/>
          <p:nvPr/>
        </p:nvSpPr>
        <p:spPr>
          <a:xfrm>
            <a:off x="1487378" y="3725767"/>
            <a:ext cx="430911" cy="371475"/>
          </a:xfrm>
          <a:prstGeom prst="triangle">
            <a:avLst/>
          </a:prstGeom>
          <a:noFill/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angle 16"/>
          <p:cNvSpPr/>
          <p:nvPr/>
        </p:nvSpPr>
        <p:spPr>
          <a:xfrm>
            <a:off x="3057768" y="2863084"/>
            <a:ext cx="430911" cy="371475"/>
          </a:xfrm>
          <a:prstGeom prst="triangle">
            <a:avLst/>
          </a:prstGeom>
          <a:noFill/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iangle 17"/>
          <p:cNvSpPr/>
          <p:nvPr/>
        </p:nvSpPr>
        <p:spPr>
          <a:xfrm>
            <a:off x="2306504" y="3221092"/>
            <a:ext cx="430911" cy="371475"/>
          </a:xfrm>
          <a:prstGeom prst="triangle">
            <a:avLst/>
          </a:prstGeom>
          <a:noFill/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2154104" y="2390763"/>
            <a:ext cx="2234465" cy="95262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433341" y="2909823"/>
            <a:ext cx="929925" cy="82321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918289" y="3415943"/>
            <a:ext cx="2439192" cy="495561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3125322" y="4255601"/>
            <a:ext cx="1232159" cy="2523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30"/>
          <p:cNvSpPr/>
          <p:nvPr/>
        </p:nvSpPr>
        <p:spPr>
          <a:xfrm>
            <a:off x="4895043" y="2450306"/>
            <a:ext cx="1185862" cy="307182"/>
          </a:xfrm>
          <a:custGeom>
            <a:avLst/>
            <a:gdLst>
              <a:gd name="connsiteX0" fmla="*/ 0 w 1185862"/>
              <a:gd name="connsiteY0" fmla="*/ 0 h 307182"/>
              <a:gd name="connsiteX1" fmla="*/ 757237 w 1185862"/>
              <a:gd name="connsiteY1" fmla="*/ 71438 h 307182"/>
              <a:gd name="connsiteX2" fmla="*/ 1185862 w 1185862"/>
              <a:gd name="connsiteY2" fmla="*/ 307182 h 307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5862" h="307182">
                <a:moveTo>
                  <a:pt x="0" y="0"/>
                </a:moveTo>
                <a:cubicBezTo>
                  <a:pt x="279796" y="10120"/>
                  <a:pt x="559593" y="20241"/>
                  <a:pt x="757237" y="71438"/>
                </a:cubicBezTo>
                <a:cubicBezTo>
                  <a:pt x="954881" y="122635"/>
                  <a:pt x="1146571" y="261938"/>
                  <a:pt x="1185862" y="307182"/>
                </a:cubicBezTo>
              </a:path>
            </a:pathLst>
          </a:custGeom>
          <a:noFill/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 rot="10553603">
            <a:off x="4872469" y="3540701"/>
            <a:ext cx="969185" cy="307182"/>
          </a:xfrm>
          <a:custGeom>
            <a:avLst/>
            <a:gdLst>
              <a:gd name="connsiteX0" fmla="*/ 0 w 1185862"/>
              <a:gd name="connsiteY0" fmla="*/ 0 h 307182"/>
              <a:gd name="connsiteX1" fmla="*/ 757237 w 1185862"/>
              <a:gd name="connsiteY1" fmla="*/ 71438 h 307182"/>
              <a:gd name="connsiteX2" fmla="*/ 1185862 w 1185862"/>
              <a:gd name="connsiteY2" fmla="*/ 307182 h 307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5862" h="307182">
                <a:moveTo>
                  <a:pt x="0" y="0"/>
                </a:moveTo>
                <a:cubicBezTo>
                  <a:pt x="279796" y="10120"/>
                  <a:pt x="559593" y="20241"/>
                  <a:pt x="757237" y="71438"/>
                </a:cubicBezTo>
                <a:cubicBezTo>
                  <a:pt x="954881" y="122635"/>
                  <a:pt x="1146571" y="261938"/>
                  <a:pt x="1185862" y="307182"/>
                </a:cubicBezTo>
              </a:path>
            </a:pathLst>
          </a:custGeom>
          <a:noFill/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 rot="10553603">
            <a:off x="4852718" y="2927816"/>
            <a:ext cx="475931" cy="216322"/>
          </a:xfrm>
          <a:custGeom>
            <a:avLst/>
            <a:gdLst>
              <a:gd name="connsiteX0" fmla="*/ 0 w 1185862"/>
              <a:gd name="connsiteY0" fmla="*/ 0 h 307182"/>
              <a:gd name="connsiteX1" fmla="*/ 757237 w 1185862"/>
              <a:gd name="connsiteY1" fmla="*/ 71438 h 307182"/>
              <a:gd name="connsiteX2" fmla="*/ 1185862 w 1185862"/>
              <a:gd name="connsiteY2" fmla="*/ 307182 h 307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5862" h="307182">
                <a:moveTo>
                  <a:pt x="0" y="0"/>
                </a:moveTo>
                <a:cubicBezTo>
                  <a:pt x="279796" y="10120"/>
                  <a:pt x="559593" y="20241"/>
                  <a:pt x="757237" y="71438"/>
                </a:cubicBezTo>
                <a:cubicBezTo>
                  <a:pt x="954881" y="122635"/>
                  <a:pt x="1146571" y="261938"/>
                  <a:pt x="1185862" y="307182"/>
                </a:cubicBezTo>
              </a:path>
            </a:pathLst>
          </a:custGeom>
          <a:noFill/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 rot="8903800">
            <a:off x="4859889" y="4036779"/>
            <a:ext cx="1129273" cy="307182"/>
          </a:xfrm>
          <a:custGeom>
            <a:avLst/>
            <a:gdLst>
              <a:gd name="connsiteX0" fmla="*/ 0 w 1185862"/>
              <a:gd name="connsiteY0" fmla="*/ 0 h 307182"/>
              <a:gd name="connsiteX1" fmla="*/ 757237 w 1185862"/>
              <a:gd name="connsiteY1" fmla="*/ 71438 h 307182"/>
              <a:gd name="connsiteX2" fmla="*/ 1185862 w 1185862"/>
              <a:gd name="connsiteY2" fmla="*/ 307182 h 307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5862" h="307182">
                <a:moveTo>
                  <a:pt x="0" y="0"/>
                </a:moveTo>
                <a:cubicBezTo>
                  <a:pt x="279796" y="10120"/>
                  <a:pt x="559593" y="20241"/>
                  <a:pt x="757237" y="71438"/>
                </a:cubicBezTo>
                <a:cubicBezTo>
                  <a:pt x="954881" y="122635"/>
                  <a:pt x="1146571" y="261938"/>
                  <a:pt x="1185862" y="307182"/>
                </a:cubicBezTo>
              </a:path>
            </a:pathLst>
          </a:custGeom>
          <a:noFill/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42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3329" y="3220632"/>
            <a:ext cx="1448135" cy="16844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31217" y="2851300"/>
            <a:ext cx="1096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Context 2</a:t>
            </a:r>
            <a:endParaRPr lang="en-US" b="1"/>
          </a:p>
        </p:txBody>
      </p:sp>
      <p:sp>
        <p:nvSpPr>
          <p:cNvPr id="6" name="Rectangle 5"/>
          <p:cNvSpPr/>
          <p:nvPr/>
        </p:nvSpPr>
        <p:spPr>
          <a:xfrm>
            <a:off x="5607762" y="2165707"/>
            <a:ext cx="969856" cy="24312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87075" y="1796375"/>
            <a:ext cx="53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Box</a:t>
            </a:r>
          </a:p>
        </p:txBody>
      </p:sp>
      <p:sp>
        <p:nvSpPr>
          <p:cNvPr id="8" name="Rectangle 7"/>
          <p:cNvSpPr/>
          <p:nvPr/>
        </p:nvSpPr>
        <p:spPr>
          <a:xfrm>
            <a:off x="5420455" y="2278459"/>
            <a:ext cx="374613" cy="341704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420455" y="2754633"/>
            <a:ext cx="374613" cy="341704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420455" y="3245095"/>
            <a:ext cx="374613" cy="341704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20455" y="4151615"/>
            <a:ext cx="374613" cy="3417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iangle 14"/>
          <p:cNvSpPr/>
          <p:nvPr/>
        </p:nvSpPr>
        <p:spPr>
          <a:xfrm>
            <a:off x="1393609" y="3821101"/>
            <a:ext cx="430911" cy="371475"/>
          </a:xfrm>
          <a:prstGeom prst="triangle">
            <a:avLst/>
          </a:prstGeom>
          <a:noFill/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/>
          <p:cNvSpPr/>
          <p:nvPr/>
        </p:nvSpPr>
        <p:spPr>
          <a:xfrm>
            <a:off x="1564020" y="4365006"/>
            <a:ext cx="430911" cy="371475"/>
          </a:xfrm>
          <a:prstGeom prst="triangle">
            <a:avLst/>
          </a:prstGeom>
          <a:noFill/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angle 16"/>
          <p:cNvSpPr/>
          <p:nvPr/>
        </p:nvSpPr>
        <p:spPr>
          <a:xfrm>
            <a:off x="2115448" y="3348871"/>
            <a:ext cx="430911" cy="371475"/>
          </a:xfrm>
          <a:prstGeom prst="triangle">
            <a:avLst/>
          </a:prstGeom>
          <a:noFill/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iangle 17"/>
          <p:cNvSpPr/>
          <p:nvPr/>
        </p:nvSpPr>
        <p:spPr>
          <a:xfrm>
            <a:off x="2182238" y="4473776"/>
            <a:ext cx="430911" cy="371475"/>
          </a:xfrm>
          <a:prstGeom prst="triangle">
            <a:avLst/>
          </a:prstGeom>
          <a:noFill/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139509" y="935672"/>
            <a:ext cx="1448135" cy="16844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047397" y="566340"/>
            <a:ext cx="1096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Context 1</a:t>
            </a:r>
            <a:endParaRPr lang="en-US" b="1"/>
          </a:p>
        </p:txBody>
      </p:sp>
      <p:sp>
        <p:nvSpPr>
          <p:cNvPr id="29" name="Triangle 28"/>
          <p:cNvSpPr/>
          <p:nvPr/>
        </p:nvSpPr>
        <p:spPr>
          <a:xfrm>
            <a:off x="2931798" y="2154552"/>
            <a:ext cx="430911" cy="371475"/>
          </a:xfrm>
          <a:prstGeom prst="triangle">
            <a:avLst/>
          </a:prstGeom>
          <a:noFill/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riangle 29"/>
          <p:cNvSpPr/>
          <p:nvPr/>
        </p:nvSpPr>
        <p:spPr>
          <a:xfrm>
            <a:off x="2525000" y="1051537"/>
            <a:ext cx="430911" cy="371475"/>
          </a:xfrm>
          <a:prstGeom prst="triangle">
            <a:avLst/>
          </a:prstGeom>
          <a:noFill/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riangle 34"/>
          <p:cNvSpPr/>
          <p:nvPr/>
        </p:nvSpPr>
        <p:spPr>
          <a:xfrm>
            <a:off x="2209789" y="1536141"/>
            <a:ext cx="430911" cy="371475"/>
          </a:xfrm>
          <a:prstGeom prst="triangle">
            <a:avLst/>
          </a:prstGeom>
          <a:noFill/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riangle 35"/>
          <p:cNvSpPr/>
          <p:nvPr/>
        </p:nvSpPr>
        <p:spPr>
          <a:xfrm>
            <a:off x="2380200" y="2080046"/>
            <a:ext cx="430911" cy="371475"/>
          </a:xfrm>
          <a:prstGeom prst="triangle">
            <a:avLst/>
          </a:prstGeom>
          <a:noFill/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riangle 36"/>
          <p:cNvSpPr/>
          <p:nvPr/>
        </p:nvSpPr>
        <p:spPr>
          <a:xfrm>
            <a:off x="3041286" y="1136177"/>
            <a:ext cx="430911" cy="371475"/>
          </a:xfrm>
          <a:prstGeom prst="triangle">
            <a:avLst/>
          </a:prstGeom>
          <a:noFill/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riangle 37"/>
          <p:cNvSpPr/>
          <p:nvPr/>
        </p:nvSpPr>
        <p:spPr>
          <a:xfrm>
            <a:off x="2732812" y="1622356"/>
            <a:ext cx="430911" cy="371475"/>
          </a:xfrm>
          <a:prstGeom prst="triangle">
            <a:avLst/>
          </a:prstGeom>
          <a:noFill/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765" y="1828370"/>
            <a:ext cx="1048738" cy="2996555"/>
          </a:xfrm>
          <a:prstGeom prst="rect">
            <a:avLst/>
          </a:prstGeom>
        </p:spPr>
      </p:pic>
      <p:cxnSp>
        <p:nvCxnSpPr>
          <p:cNvPr id="47" name="Straight Arrow Connector 46"/>
          <p:cNvCxnSpPr/>
          <p:nvPr/>
        </p:nvCxnSpPr>
        <p:spPr>
          <a:xfrm>
            <a:off x="3472197" y="1338619"/>
            <a:ext cx="1855582" cy="1000067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0" idx="3"/>
          </p:cNvCxnSpPr>
          <p:nvPr/>
        </p:nvCxnSpPr>
        <p:spPr>
          <a:xfrm>
            <a:off x="2740456" y="1423012"/>
            <a:ext cx="2653943" cy="142231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206476" y="2026347"/>
            <a:ext cx="2187923" cy="129025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29" idx="4"/>
          </p:cNvCxnSpPr>
          <p:nvPr/>
        </p:nvCxnSpPr>
        <p:spPr>
          <a:xfrm flipH="1" flipV="1">
            <a:off x="3362709" y="2526027"/>
            <a:ext cx="1972714" cy="1659067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559176" y="2466695"/>
            <a:ext cx="2768603" cy="112116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1824520" y="2966376"/>
            <a:ext cx="3510903" cy="109434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1994931" y="3400624"/>
            <a:ext cx="3366548" cy="107954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2631391" y="4365006"/>
            <a:ext cx="2696388" cy="37147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772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7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Voelter</dc:creator>
  <cp:lastModifiedBy>Markus Voelter</cp:lastModifiedBy>
  <cp:revision>4</cp:revision>
  <dcterms:created xsi:type="dcterms:W3CDTF">2018-03-06T07:17:22Z</dcterms:created>
  <dcterms:modified xsi:type="dcterms:W3CDTF">2018-03-26T08:20:40Z</dcterms:modified>
</cp:coreProperties>
</file>