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95" autoAdjust="0"/>
    <p:restoredTop sz="94660"/>
  </p:normalViewPr>
  <p:slideViewPr>
    <p:cSldViewPr>
      <p:cViewPr>
        <p:scale>
          <a:sx n="75" d="100"/>
          <a:sy n="75" d="100"/>
        </p:scale>
        <p:origin x="-714" y="-10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2014-08-17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sz="5400" dirty="0" smtClean="0"/>
              <a:t>8.14 </a:t>
            </a:r>
            <a:r>
              <a:rPr lang="en-US" altLang="ko-KR" sz="5400" b="1" dirty="0" smtClean="0"/>
              <a:t>K-</a:t>
            </a:r>
            <a:r>
              <a:rPr lang="en-US" altLang="ko-KR" sz="5400" b="1" dirty="0" err="1" smtClean="0"/>
              <a:t>th</a:t>
            </a:r>
            <a:r>
              <a:rPr lang="en-US" altLang="ko-KR" sz="5400" b="1" dirty="0" smtClean="0"/>
              <a:t> Longest Increasing Sequence </a:t>
            </a:r>
            <a:r>
              <a:rPr lang="en-US" altLang="ko-KR" sz="5400" b="1" dirty="0" smtClean="0"/>
              <a:t> </a:t>
            </a:r>
            <a:endParaRPr lang="ko-KR" altLang="en-US" sz="5400" dirty="0"/>
          </a:p>
        </p:txBody>
      </p:sp>
      <p:sp>
        <p:nvSpPr>
          <p:cNvPr id="3" name="직사각형 2"/>
          <p:cNvSpPr/>
          <p:nvPr/>
        </p:nvSpPr>
        <p:spPr>
          <a:xfrm>
            <a:off x="6372200" y="3501008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(</a:t>
            </a:r>
            <a:r>
              <a:rPr lang="ko-KR" altLang="en-US" sz="2400" dirty="0" smtClean="0"/>
              <a:t>난이도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중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7236296" y="5589240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mtClean="0"/>
              <a:t>조창우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9861" t="26741" r="12821" b="51463"/>
          <a:stretch>
            <a:fillRect/>
          </a:stretch>
        </p:blipFill>
        <p:spPr bwMode="auto">
          <a:xfrm>
            <a:off x="0" y="0"/>
            <a:ext cx="918102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843808" y="3717032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2 1 4 3 6 5 8 7</a:t>
            </a:r>
          </a:p>
          <a:p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572000" y="4221088"/>
            <a:ext cx="15121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 </a:t>
            </a:r>
            <a:r>
              <a:rPr lang="en-US" altLang="ko-KR" dirty="0" smtClean="0"/>
              <a:t>3 5 7  </a:t>
            </a:r>
          </a:p>
          <a:p>
            <a:r>
              <a:rPr lang="en-US" altLang="ko-KR" dirty="0" smtClean="0"/>
              <a:t>2 </a:t>
            </a:r>
            <a:r>
              <a:rPr lang="en-US" altLang="ko-KR" dirty="0" smtClean="0"/>
              <a:t>3 5 8</a:t>
            </a:r>
          </a:p>
          <a:p>
            <a:r>
              <a:rPr lang="en-US" altLang="ko-KR" dirty="0" smtClean="0"/>
              <a:t>2 </a:t>
            </a:r>
            <a:r>
              <a:rPr lang="en-US" altLang="ko-KR" dirty="0" smtClean="0"/>
              <a:t>3 6 7</a:t>
            </a:r>
          </a:p>
          <a:p>
            <a:r>
              <a:rPr lang="en-US" altLang="ko-KR" dirty="0" smtClean="0"/>
              <a:t>2 </a:t>
            </a:r>
            <a:r>
              <a:rPr lang="en-US" altLang="ko-KR" dirty="0" smtClean="0"/>
              <a:t>3 6 8</a:t>
            </a:r>
          </a:p>
          <a:p>
            <a:r>
              <a:rPr lang="en-US" altLang="ko-KR" dirty="0" smtClean="0"/>
              <a:t>2 </a:t>
            </a:r>
            <a:r>
              <a:rPr lang="en-US" altLang="ko-KR" dirty="0" smtClean="0"/>
              <a:t>4 5 7</a:t>
            </a:r>
          </a:p>
          <a:p>
            <a:r>
              <a:rPr lang="en-US" altLang="ko-KR" dirty="0" smtClean="0"/>
              <a:t>2 </a:t>
            </a:r>
            <a:r>
              <a:rPr lang="en-US" altLang="ko-KR" dirty="0" smtClean="0"/>
              <a:t>4 5 8</a:t>
            </a:r>
          </a:p>
          <a:p>
            <a:r>
              <a:rPr lang="en-US" altLang="ko-KR" dirty="0" smtClean="0"/>
              <a:t>2 </a:t>
            </a:r>
            <a:r>
              <a:rPr lang="en-US" altLang="ko-KR" dirty="0" smtClean="0"/>
              <a:t>4 6 7</a:t>
            </a:r>
          </a:p>
          <a:p>
            <a:r>
              <a:rPr lang="en-US" altLang="ko-KR" dirty="0" smtClean="0"/>
              <a:t>2 </a:t>
            </a:r>
            <a:r>
              <a:rPr lang="en-US" altLang="ko-KR" dirty="0" smtClean="0"/>
              <a:t>4 6 8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078088" y="4221088"/>
            <a:ext cx="1277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1 3 5 7  </a:t>
            </a:r>
          </a:p>
          <a:p>
            <a:r>
              <a:rPr lang="en-US" altLang="ko-KR" dirty="0" smtClean="0"/>
              <a:t>1 3 5 8</a:t>
            </a:r>
          </a:p>
          <a:p>
            <a:r>
              <a:rPr lang="en-US" altLang="ko-KR" dirty="0" smtClean="0"/>
              <a:t>1 3 6 7</a:t>
            </a:r>
          </a:p>
          <a:p>
            <a:r>
              <a:rPr lang="en-US" altLang="ko-KR" dirty="0" smtClean="0"/>
              <a:t>1 3 6 8</a:t>
            </a:r>
          </a:p>
          <a:p>
            <a:r>
              <a:rPr lang="en-US" altLang="ko-KR" dirty="0" smtClean="0"/>
              <a:t>1 4 5 7</a:t>
            </a:r>
          </a:p>
          <a:p>
            <a:r>
              <a:rPr lang="en-US" altLang="ko-KR" dirty="0" smtClean="0"/>
              <a:t>1 4 5 8</a:t>
            </a:r>
          </a:p>
          <a:p>
            <a:r>
              <a:rPr lang="en-US" altLang="ko-KR" dirty="0" smtClean="0"/>
              <a:t>1 4 6 7</a:t>
            </a:r>
          </a:p>
          <a:p>
            <a:r>
              <a:rPr lang="en-US" altLang="ko-KR" dirty="0" smtClean="0"/>
              <a:t>1 4 6 8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32040" y="371703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 : 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0465" t="47390" r="12821" b="7870"/>
          <a:stretch>
            <a:fillRect/>
          </a:stretch>
        </p:blipFill>
        <p:spPr bwMode="auto">
          <a:xfrm>
            <a:off x="611560" y="0"/>
            <a:ext cx="7950655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9050" y="395372"/>
            <a:ext cx="60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결과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30090" t="8128" r="17797" b="63766"/>
          <a:stretch>
            <a:fillRect/>
          </a:stretch>
        </p:blipFill>
        <p:spPr bwMode="auto">
          <a:xfrm>
            <a:off x="251520" y="1052736"/>
            <a:ext cx="8250408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직선 연결선 4"/>
          <p:cNvCxnSpPr/>
          <p:nvPr/>
        </p:nvCxnSpPr>
        <p:spPr>
          <a:xfrm>
            <a:off x="467544" y="2780928"/>
            <a:ext cx="60121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67544" y="5517232"/>
            <a:ext cx="60121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87</Words>
  <Application>Microsoft Office PowerPoint</Application>
  <PresentationFormat>화면 슬라이드 쇼(4:3)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8.14 K-th Longest Increasing Sequence  </vt:lpstr>
      <vt:lpstr>슬라이드 2</vt:lpstr>
      <vt:lpstr>슬라이드 3</vt:lpstr>
      <vt:lpstr>슬라이드 4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5장 알고리즘의 정당성 증명</dc:title>
  <dc:creator>Microsoft Corporation</dc:creator>
  <cp:lastModifiedBy>chocwjc</cp:lastModifiedBy>
  <cp:revision>21</cp:revision>
  <dcterms:created xsi:type="dcterms:W3CDTF">2006-10-05T04:04:58Z</dcterms:created>
  <dcterms:modified xsi:type="dcterms:W3CDTF">2014-08-17T11:58:43Z</dcterms:modified>
</cp:coreProperties>
</file>