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7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3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8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0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1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0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97280"/>
            <a:ext cx="1051560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3182-53DC-41E1-9B1A-9ECF846F3F09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B4F8-8F52-4B18-93CB-244AD74C7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게임판덮기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22.July.2014(Tue)</a:t>
            </a:r>
            <a:endParaRPr lang="en-US" altLang="ko-KR" dirty="0" smtClean="0"/>
          </a:p>
          <a:p>
            <a:r>
              <a:rPr lang="ko-KR" altLang="en-US" dirty="0" smtClean="0"/>
              <a:t>조규남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7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인증샷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370" r="23974" b="10543"/>
          <a:stretch/>
        </p:blipFill>
        <p:spPr>
          <a:xfrm>
            <a:off x="2943957" y="1192532"/>
            <a:ext cx="6304086" cy="55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그림 4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45545" y="3217721"/>
            <a:ext cx="1127036" cy="1133045"/>
          </a:xfrm>
          <a:prstGeom prst="rect">
            <a:avLst/>
          </a:prstGeom>
        </p:spPr>
      </p:pic>
      <p:pic>
        <p:nvPicPr>
          <p:cNvPr id="426" name="그림 4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2397" y="825749"/>
            <a:ext cx="1127036" cy="1133045"/>
          </a:xfrm>
          <a:prstGeom prst="rect">
            <a:avLst/>
          </a:prstGeom>
        </p:spPr>
      </p:pic>
      <p:sp>
        <p:nvSpPr>
          <p:cNvPr id="423" name="폭발 2 422"/>
          <p:cNvSpPr/>
          <p:nvPr/>
        </p:nvSpPr>
        <p:spPr>
          <a:xfrm>
            <a:off x="7071331" y="5122596"/>
            <a:ext cx="1563250" cy="127115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폭발 2 421"/>
          <p:cNvSpPr/>
          <p:nvPr/>
        </p:nvSpPr>
        <p:spPr>
          <a:xfrm>
            <a:off x="5193772" y="2558327"/>
            <a:ext cx="1563250" cy="127115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 탐색 문제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05112" y="3437681"/>
            <a:ext cx="1470591" cy="588974"/>
            <a:chOff x="1215342" y="1770927"/>
            <a:chExt cx="1470591" cy="588974"/>
          </a:xfrm>
        </p:grpSpPr>
        <p:sp>
          <p:nvSpPr>
            <p:cNvPr id="4" name="직사각형 3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89543" y="1743922"/>
            <a:ext cx="1470591" cy="588974"/>
            <a:chOff x="1215342" y="1770927"/>
            <a:chExt cx="1470591" cy="588974"/>
          </a:xfrm>
        </p:grpSpPr>
        <p:sp>
          <p:nvSpPr>
            <p:cNvPr id="49" name="직사각형 48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189543" y="2936922"/>
            <a:ext cx="1470591" cy="588974"/>
            <a:chOff x="1215342" y="1770927"/>
            <a:chExt cx="1470591" cy="588974"/>
          </a:xfrm>
        </p:grpSpPr>
        <p:sp>
          <p:nvSpPr>
            <p:cNvPr id="71" name="직사각형 70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189543" y="4156196"/>
            <a:ext cx="1470591" cy="588974"/>
            <a:chOff x="1215342" y="1770927"/>
            <a:chExt cx="1470591" cy="588974"/>
          </a:xfrm>
        </p:grpSpPr>
        <p:sp>
          <p:nvSpPr>
            <p:cNvPr id="93" name="직사각형 92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189543" y="5463684"/>
            <a:ext cx="1470591" cy="588974"/>
            <a:chOff x="1215342" y="1770927"/>
            <a:chExt cx="1470591" cy="588974"/>
          </a:xfrm>
        </p:grpSpPr>
        <p:sp>
          <p:nvSpPr>
            <p:cNvPr id="115" name="직사각형 114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581646" y="1743922"/>
            <a:ext cx="1470591" cy="588974"/>
            <a:chOff x="1215342" y="1770927"/>
            <a:chExt cx="1470591" cy="588974"/>
          </a:xfrm>
        </p:grpSpPr>
        <p:sp>
          <p:nvSpPr>
            <p:cNvPr id="137" name="직사각형 136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584539" y="2936922"/>
            <a:ext cx="1470591" cy="588974"/>
            <a:chOff x="1215342" y="1770927"/>
            <a:chExt cx="1470591" cy="588974"/>
          </a:xfrm>
        </p:grpSpPr>
        <p:sp>
          <p:nvSpPr>
            <p:cNvPr id="159" name="직사각형 158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587432" y="4156196"/>
            <a:ext cx="1470591" cy="588974"/>
            <a:chOff x="1215342" y="1770927"/>
            <a:chExt cx="1470591" cy="588974"/>
          </a:xfrm>
        </p:grpSpPr>
        <p:sp>
          <p:nvSpPr>
            <p:cNvPr id="181" name="직사각형 180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590325" y="5463684"/>
            <a:ext cx="1470591" cy="588974"/>
            <a:chOff x="1215342" y="1770927"/>
            <a:chExt cx="1470591" cy="588974"/>
          </a:xfrm>
        </p:grpSpPr>
        <p:sp>
          <p:nvSpPr>
            <p:cNvPr id="203" name="직사각형 202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6400801" y="1743922"/>
            <a:ext cx="1470591" cy="588974"/>
            <a:chOff x="1215342" y="1770927"/>
            <a:chExt cx="1470591" cy="588974"/>
          </a:xfrm>
        </p:grpSpPr>
        <p:sp>
          <p:nvSpPr>
            <p:cNvPr id="225" name="직사각형 224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8214168" y="1743922"/>
            <a:ext cx="1470591" cy="588974"/>
            <a:chOff x="1215342" y="1770927"/>
            <a:chExt cx="1470591" cy="588974"/>
          </a:xfrm>
        </p:grpSpPr>
        <p:sp>
          <p:nvSpPr>
            <p:cNvPr id="272" name="직사각형 271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6398868" y="4156196"/>
            <a:ext cx="1470591" cy="588974"/>
            <a:chOff x="1215342" y="1770927"/>
            <a:chExt cx="1470591" cy="588974"/>
          </a:xfrm>
        </p:grpSpPr>
        <p:sp>
          <p:nvSpPr>
            <p:cNvPr id="294" name="직사각형 293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8217061" y="4156196"/>
            <a:ext cx="1470591" cy="588974"/>
            <a:chOff x="1215342" y="1770927"/>
            <a:chExt cx="1470591" cy="588974"/>
          </a:xfrm>
        </p:grpSpPr>
        <p:sp>
          <p:nvSpPr>
            <p:cNvPr id="316" name="직사각형 315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7" name="그룹 336"/>
          <p:cNvGrpSpPr/>
          <p:nvPr/>
        </p:nvGrpSpPr>
        <p:grpSpPr>
          <a:xfrm>
            <a:off x="6401761" y="5463684"/>
            <a:ext cx="1470591" cy="588974"/>
            <a:chOff x="1215342" y="1770927"/>
            <a:chExt cx="1470591" cy="588974"/>
          </a:xfrm>
        </p:grpSpPr>
        <p:sp>
          <p:nvSpPr>
            <p:cNvPr id="338" name="직사각형 337"/>
            <p:cNvSpPr/>
            <p:nvPr/>
          </p:nvSpPr>
          <p:spPr>
            <a:xfrm>
              <a:off x="1215342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1215342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1215342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1431405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431405" y="1975414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1431405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1647468" y="1770927"/>
              <a:ext cx="180000" cy="1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1647468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1647468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1863531" y="1770927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1863531" y="1975414"/>
              <a:ext cx="180000" cy="1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1863531" y="2179901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2079594" y="17709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2079594" y="1975414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2079594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2289870" y="17709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2289870" y="1975414"/>
              <a:ext cx="18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2289870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2505933" y="177092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2505933" y="1975414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2505933" y="217990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2" name="직선 화살표 연결선 381"/>
          <p:cNvCxnSpPr>
            <a:stCxn id="29" idx="0"/>
            <a:endCxn id="50" idx="1"/>
          </p:cNvCxnSpPr>
          <p:nvPr/>
        </p:nvCxnSpPr>
        <p:spPr>
          <a:xfrm flipV="1">
            <a:off x="1359364" y="2038409"/>
            <a:ext cx="830179" cy="1399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3" name="직선 화살표 연결선 382"/>
          <p:cNvCxnSpPr>
            <a:stCxn id="31" idx="2"/>
            <a:endCxn id="116" idx="1"/>
          </p:cNvCxnSpPr>
          <p:nvPr/>
        </p:nvCxnSpPr>
        <p:spPr>
          <a:xfrm>
            <a:off x="1359364" y="4026655"/>
            <a:ext cx="830179" cy="1731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직선 화살표 연결선 385"/>
          <p:cNvCxnSpPr>
            <a:stCxn id="43" idx="2"/>
            <a:endCxn id="94" idx="1"/>
          </p:cNvCxnSpPr>
          <p:nvPr/>
        </p:nvCxnSpPr>
        <p:spPr>
          <a:xfrm>
            <a:off x="1785703" y="4026655"/>
            <a:ext cx="403840" cy="424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9" name="직선 화살표 연결선 388"/>
          <p:cNvCxnSpPr>
            <a:stCxn id="41" idx="0"/>
            <a:endCxn id="72" idx="1"/>
          </p:cNvCxnSpPr>
          <p:nvPr/>
        </p:nvCxnSpPr>
        <p:spPr>
          <a:xfrm flipV="1">
            <a:off x="1785703" y="3231409"/>
            <a:ext cx="403840" cy="206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2" name="직선 화살표 연결선 391"/>
          <p:cNvCxnSpPr>
            <a:stCxn id="68" idx="3"/>
            <a:endCxn id="138" idx="1"/>
          </p:cNvCxnSpPr>
          <p:nvPr/>
        </p:nvCxnSpPr>
        <p:spPr>
          <a:xfrm>
            <a:off x="3660134" y="2038409"/>
            <a:ext cx="9215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5" name="직선 화살표 연결선 394"/>
          <p:cNvCxnSpPr>
            <a:stCxn id="156" idx="3"/>
            <a:endCxn id="226" idx="1"/>
          </p:cNvCxnSpPr>
          <p:nvPr/>
        </p:nvCxnSpPr>
        <p:spPr>
          <a:xfrm>
            <a:off x="6052237" y="2038409"/>
            <a:ext cx="348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8" name="직선 화살표 연결선 397"/>
          <p:cNvCxnSpPr>
            <a:stCxn id="244" idx="3"/>
            <a:endCxn id="273" idx="1"/>
          </p:cNvCxnSpPr>
          <p:nvPr/>
        </p:nvCxnSpPr>
        <p:spPr>
          <a:xfrm>
            <a:off x="7871392" y="2038409"/>
            <a:ext cx="342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2" name="직선 화살표 연결선 401"/>
          <p:cNvCxnSpPr>
            <a:stCxn id="68" idx="3"/>
            <a:endCxn id="159" idx="0"/>
          </p:cNvCxnSpPr>
          <p:nvPr/>
        </p:nvCxnSpPr>
        <p:spPr>
          <a:xfrm>
            <a:off x="3660134" y="2038409"/>
            <a:ext cx="1014405" cy="898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직선 화살표 연결선 404"/>
          <p:cNvCxnSpPr>
            <a:stCxn id="68" idx="3"/>
            <a:endCxn id="181" idx="0"/>
          </p:cNvCxnSpPr>
          <p:nvPr/>
        </p:nvCxnSpPr>
        <p:spPr>
          <a:xfrm>
            <a:off x="3660134" y="2038409"/>
            <a:ext cx="1017298" cy="2117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0" name="직선 화살표 연결선 409"/>
          <p:cNvCxnSpPr>
            <a:stCxn id="68" idx="3"/>
            <a:endCxn id="203" idx="0"/>
          </p:cNvCxnSpPr>
          <p:nvPr/>
        </p:nvCxnSpPr>
        <p:spPr>
          <a:xfrm>
            <a:off x="3660134" y="2038409"/>
            <a:ext cx="1020191" cy="3425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3" name="직선 화살표 연결선 412"/>
          <p:cNvCxnSpPr>
            <a:stCxn id="222" idx="3"/>
            <a:endCxn id="339" idx="1"/>
          </p:cNvCxnSpPr>
          <p:nvPr/>
        </p:nvCxnSpPr>
        <p:spPr>
          <a:xfrm>
            <a:off x="6060916" y="5758171"/>
            <a:ext cx="340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6" name="직선 화살표 연결선 415"/>
          <p:cNvCxnSpPr>
            <a:stCxn id="313" idx="3"/>
            <a:endCxn id="317" idx="1"/>
          </p:cNvCxnSpPr>
          <p:nvPr/>
        </p:nvCxnSpPr>
        <p:spPr>
          <a:xfrm>
            <a:off x="7869459" y="4450683"/>
            <a:ext cx="347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9" name="직선 화살표 연결선 418"/>
          <p:cNvCxnSpPr>
            <a:stCxn id="200" idx="3"/>
            <a:endCxn id="295" idx="1"/>
          </p:cNvCxnSpPr>
          <p:nvPr/>
        </p:nvCxnSpPr>
        <p:spPr>
          <a:xfrm>
            <a:off x="6058023" y="4450683"/>
            <a:ext cx="340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5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Tree search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285860" y="1886674"/>
            <a:ext cx="3328585" cy="2931277"/>
            <a:chOff x="2252346" y="1759353"/>
            <a:chExt cx="3328585" cy="2931277"/>
          </a:xfrm>
        </p:grpSpPr>
        <p:sp>
          <p:nvSpPr>
            <p:cNvPr id="4" name="타원 3"/>
            <p:cNvSpPr/>
            <p:nvPr/>
          </p:nvSpPr>
          <p:spPr>
            <a:xfrm>
              <a:off x="4177500" y="1759353"/>
              <a:ext cx="243068" cy="243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808794" y="2409465"/>
              <a:ext cx="243068" cy="243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790713" y="2409465"/>
              <a:ext cx="243068" cy="243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564288" y="2409465"/>
              <a:ext cx="243068" cy="243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337863" y="2409465"/>
              <a:ext cx="243068" cy="243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>
              <a:stCxn id="4" idx="3"/>
              <a:endCxn id="5" idx="7"/>
            </p:cNvCxnSpPr>
            <p:nvPr/>
          </p:nvCxnSpPr>
          <p:spPr>
            <a:xfrm flipH="1">
              <a:off x="3016266" y="1966825"/>
              <a:ext cx="1196830" cy="478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4" idx="4"/>
              <a:endCxn id="6" idx="0"/>
            </p:cNvCxnSpPr>
            <p:nvPr/>
          </p:nvCxnSpPr>
          <p:spPr>
            <a:xfrm flipH="1">
              <a:off x="3912247" y="2002421"/>
              <a:ext cx="386787" cy="40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4" idx="4"/>
              <a:endCxn id="7" idx="0"/>
            </p:cNvCxnSpPr>
            <p:nvPr/>
          </p:nvCxnSpPr>
          <p:spPr>
            <a:xfrm>
              <a:off x="4299034" y="2002421"/>
              <a:ext cx="386788" cy="40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8" idx="1"/>
            </p:cNvCxnSpPr>
            <p:nvPr/>
          </p:nvCxnSpPr>
          <p:spPr>
            <a:xfrm>
              <a:off x="4377599" y="1961038"/>
              <a:ext cx="995860" cy="484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2255139" y="3065100"/>
              <a:ext cx="1348454" cy="243068"/>
              <a:chOff x="2426825" y="2166396"/>
              <a:chExt cx="1348454" cy="243068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426825" y="2166396"/>
                <a:ext cx="243068" cy="2430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795287" y="2166396"/>
                <a:ext cx="243068" cy="2430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3163749" y="2166396"/>
                <a:ext cx="243068" cy="2430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532211" y="2166396"/>
                <a:ext cx="243068" cy="2430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직선 연결선 28"/>
            <p:cNvCxnSpPr>
              <a:stCxn id="5" idx="3"/>
              <a:endCxn id="25" idx="7"/>
            </p:cNvCxnSpPr>
            <p:nvPr/>
          </p:nvCxnSpPr>
          <p:spPr>
            <a:xfrm flipH="1">
              <a:off x="2462611" y="2616937"/>
              <a:ext cx="381779" cy="483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5" idx="4"/>
              <a:endCxn id="26" idx="0"/>
            </p:cNvCxnSpPr>
            <p:nvPr/>
          </p:nvCxnSpPr>
          <p:spPr>
            <a:xfrm flipH="1">
              <a:off x="2745135" y="2652533"/>
              <a:ext cx="185193" cy="41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5" idx="4"/>
              <a:endCxn id="27" idx="0"/>
            </p:cNvCxnSpPr>
            <p:nvPr/>
          </p:nvCxnSpPr>
          <p:spPr>
            <a:xfrm>
              <a:off x="2930328" y="2652533"/>
              <a:ext cx="183269" cy="412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5" idx="5"/>
              <a:endCxn id="28" idx="1"/>
            </p:cNvCxnSpPr>
            <p:nvPr/>
          </p:nvCxnSpPr>
          <p:spPr>
            <a:xfrm>
              <a:off x="3016266" y="2616937"/>
              <a:ext cx="379855" cy="483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255139" y="3756331"/>
              <a:ext cx="243068" cy="243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>
              <a:stCxn id="25" idx="4"/>
              <a:endCxn id="37" idx="0"/>
            </p:cNvCxnSpPr>
            <p:nvPr/>
          </p:nvCxnSpPr>
          <p:spPr>
            <a:xfrm>
              <a:off x="2376673" y="3308168"/>
              <a:ext cx="0" cy="44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2252346" y="4447562"/>
              <a:ext cx="243068" cy="2430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>
              <a:stCxn id="37" idx="4"/>
              <a:endCxn id="41" idx="0"/>
            </p:cNvCxnSpPr>
            <p:nvPr/>
          </p:nvCxnSpPr>
          <p:spPr>
            <a:xfrm flipH="1">
              <a:off x="2373880" y="3999399"/>
              <a:ext cx="2793" cy="44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2992063" y="3756331"/>
              <a:ext cx="243068" cy="243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27" idx="4"/>
              <a:endCxn id="45" idx="0"/>
            </p:cNvCxnSpPr>
            <p:nvPr/>
          </p:nvCxnSpPr>
          <p:spPr>
            <a:xfrm>
              <a:off x="3113597" y="3308168"/>
              <a:ext cx="0" cy="44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989270" y="4447562"/>
              <a:ext cx="243068" cy="2430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>
              <a:stCxn id="45" idx="4"/>
              <a:endCxn id="47" idx="0"/>
            </p:cNvCxnSpPr>
            <p:nvPr/>
          </p:nvCxnSpPr>
          <p:spPr>
            <a:xfrm flipH="1">
              <a:off x="3110804" y="3999399"/>
              <a:ext cx="2793" cy="44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3360525" y="3756331"/>
              <a:ext cx="243068" cy="2430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 50"/>
            <p:cNvCxnSpPr>
              <a:endCxn id="50" idx="0"/>
            </p:cNvCxnSpPr>
            <p:nvPr/>
          </p:nvCxnSpPr>
          <p:spPr>
            <a:xfrm>
              <a:off x="3482059" y="3308168"/>
              <a:ext cx="0" cy="44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208608" y="1490596"/>
            <a:ext cx="597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종류의 채우기로 반복되는 트리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모든 가지를 탐색할 필요가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8161" y="3235124"/>
            <a:ext cx="1146858" cy="422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Init</a:t>
            </a:r>
            <a:r>
              <a:rPr lang="en-US" altLang="ko-KR" sz="1050" dirty="0" smtClean="0"/>
              <a:t> Map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2460587" y="3235124"/>
            <a:ext cx="1146858" cy="422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Find Next White block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3973013" y="3235124"/>
            <a:ext cx="1146858" cy="422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Fill white block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8510291" y="3235124"/>
            <a:ext cx="1146858" cy="422476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dk1"/>
                </a:solidFill>
              </a:rPr>
              <a:t>isFull</a:t>
            </a:r>
            <a:r>
              <a:rPr lang="en-US" altLang="ko-KR" sz="1050" dirty="0">
                <a:solidFill>
                  <a:schemeClr val="dk1"/>
                </a:solidFill>
              </a:rPr>
              <a:t>?</a:t>
            </a:r>
            <a:endParaRPr lang="ko-KR" altLang="en-US" sz="1050" dirty="0">
              <a:solidFill>
                <a:schemeClr val="dk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22717" y="3235124"/>
            <a:ext cx="1146858" cy="4224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Increase case count</a:t>
            </a:r>
          </a:p>
        </p:txBody>
      </p:sp>
      <p:sp>
        <p:nvSpPr>
          <p:cNvPr id="13" name="다이아몬드 12"/>
          <p:cNvSpPr/>
          <p:nvPr/>
        </p:nvSpPr>
        <p:spPr>
          <a:xfrm>
            <a:off x="5485439" y="3235124"/>
            <a:ext cx="1146858" cy="422476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canFill</a:t>
            </a:r>
            <a:r>
              <a:rPr lang="en-US" altLang="ko-KR" sz="1050" dirty="0" smtClean="0"/>
              <a:t>?</a:t>
            </a:r>
            <a:endParaRPr lang="ko-KR" altLang="en-US" sz="1050" dirty="0">
              <a:solidFill>
                <a:schemeClr val="dk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6997865" y="3235124"/>
            <a:ext cx="1146858" cy="422476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outofRange</a:t>
            </a:r>
            <a:r>
              <a:rPr lang="en-US" altLang="ko-KR" sz="1050" dirty="0" smtClean="0"/>
              <a:t>?</a:t>
            </a:r>
            <a:endParaRPr lang="ko-KR" altLang="en-US" sz="1050" dirty="0">
              <a:solidFill>
                <a:schemeClr val="dk1"/>
              </a:solidFill>
            </a:endParaRPr>
          </a:p>
        </p:txBody>
      </p: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2095019" y="3446362"/>
            <a:ext cx="36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3607445" y="3446362"/>
            <a:ext cx="36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13" idx="1"/>
          </p:cNvCxnSpPr>
          <p:nvPr/>
        </p:nvCxnSpPr>
        <p:spPr>
          <a:xfrm>
            <a:off x="5119871" y="3446362"/>
            <a:ext cx="36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4" idx="1"/>
          </p:cNvCxnSpPr>
          <p:nvPr/>
        </p:nvCxnSpPr>
        <p:spPr>
          <a:xfrm>
            <a:off x="6632297" y="3446362"/>
            <a:ext cx="36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3"/>
            <a:endCxn id="11" idx="1"/>
          </p:cNvCxnSpPr>
          <p:nvPr/>
        </p:nvCxnSpPr>
        <p:spPr>
          <a:xfrm>
            <a:off x="8144723" y="3446362"/>
            <a:ext cx="36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2" idx="1"/>
          </p:cNvCxnSpPr>
          <p:nvPr/>
        </p:nvCxnSpPr>
        <p:spPr>
          <a:xfrm>
            <a:off x="9657149" y="3446362"/>
            <a:ext cx="365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3" idx="2"/>
            <a:endCxn id="5" idx="2"/>
          </p:cNvCxnSpPr>
          <p:nvPr/>
        </p:nvCxnSpPr>
        <p:spPr>
          <a:xfrm rot="5400000">
            <a:off x="4546442" y="2145174"/>
            <a:ext cx="12700" cy="30248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4" idx="2"/>
            <a:endCxn id="5" idx="2"/>
          </p:cNvCxnSpPr>
          <p:nvPr/>
        </p:nvCxnSpPr>
        <p:spPr>
          <a:xfrm rot="5400000">
            <a:off x="5302655" y="1388961"/>
            <a:ext cx="12700" cy="45372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1" idx="2"/>
            <a:endCxn id="5" idx="2"/>
          </p:cNvCxnSpPr>
          <p:nvPr/>
        </p:nvCxnSpPr>
        <p:spPr>
          <a:xfrm rot="5400000">
            <a:off x="6058868" y="632748"/>
            <a:ext cx="12700" cy="604970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2"/>
            <a:endCxn id="5" idx="2"/>
          </p:cNvCxnSpPr>
          <p:nvPr/>
        </p:nvCxnSpPr>
        <p:spPr>
          <a:xfrm rot="5400000">
            <a:off x="6815081" y="-123465"/>
            <a:ext cx="12700" cy="756213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55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게임판덮기</vt:lpstr>
      <vt:lpstr>인증샷!</vt:lpstr>
      <vt:lpstr>기본 탐색 문제</vt:lpstr>
      <vt:lpstr>Tree search</vt:lpstr>
      <vt:lpstr>Sequence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게임판덮기</dc:title>
  <dc:creator>조규남</dc:creator>
  <cp:lastModifiedBy>조규남</cp:lastModifiedBy>
  <cp:revision>10</cp:revision>
  <dcterms:created xsi:type="dcterms:W3CDTF">2014-07-20T15:12:17Z</dcterms:created>
  <dcterms:modified xsi:type="dcterms:W3CDTF">2014-07-21T04:40:34Z</dcterms:modified>
</cp:coreProperties>
</file>