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68" y="-1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6.8 </a:t>
            </a:r>
            <a:r>
              <a:rPr lang="ko-KR" altLang="en-US" sz="5400" dirty="0" smtClean="0"/>
              <a:t>시계 맞추기 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4211960" y="3356992"/>
            <a:ext cx="4486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문제</a:t>
            </a:r>
            <a:r>
              <a:rPr lang="en-US" altLang="ko-KR" sz="2400" dirty="0" smtClean="0"/>
              <a:t>ID:CLOCKSYNC </a:t>
            </a:r>
            <a:r>
              <a:rPr lang="ko-KR" altLang="en-US" sz="2400" dirty="0" smtClean="0"/>
              <a:t>난이도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중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236296" y="558924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조창</a:t>
            </a:r>
            <a:r>
              <a:rPr lang="ko-KR" altLang="en-US" sz="2400" smtClean="0"/>
              <a:t>우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4134" t="10800" r="38616" b="78483"/>
          <a:stretch>
            <a:fillRect/>
          </a:stretch>
        </p:blipFill>
        <p:spPr bwMode="auto">
          <a:xfrm>
            <a:off x="-4284984" y="7101408"/>
            <a:ext cx="91440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29697" t="34711" r="12775" b="56070"/>
          <a:stretch>
            <a:fillRect/>
          </a:stretch>
        </p:blipFill>
        <p:spPr bwMode="auto">
          <a:xfrm>
            <a:off x="0" y="0"/>
            <a:ext cx="8951554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4"/>
          <p:cNvGrpSpPr/>
          <p:nvPr/>
        </p:nvGrpSpPr>
        <p:grpSpPr>
          <a:xfrm>
            <a:off x="5196830" y="1643658"/>
            <a:ext cx="2664296" cy="3706316"/>
            <a:chOff x="2780184" y="1705000"/>
            <a:chExt cx="2109564" cy="346057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5960" t="44507" r="32159" b="27835"/>
            <a:stretch>
              <a:fillRect/>
            </a:stretch>
          </p:blipFill>
          <p:spPr bwMode="auto">
            <a:xfrm>
              <a:off x="3521596" y="1705000"/>
              <a:ext cx="1368152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9697" t="44507" r="62872" b="27835"/>
            <a:stretch>
              <a:fillRect/>
            </a:stretch>
          </p:blipFill>
          <p:spPr bwMode="auto">
            <a:xfrm>
              <a:off x="2780184" y="1709192"/>
              <a:ext cx="855712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 l="29697" t="71807" r="13585" b="22431"/>
          <a:stretch>
            <a:fillRect/>
          </a:stretch>
        </p:blipFill>
        <p:spPr bwMode="auto">
          <a:xfrm>
            <a:off x="0" y="5517232"/>
            <a:ext cx="91440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 l="29697" t="15339" r="50293" b="65865"/>
          <a:stretch>
            <a:fillRect/>
          </a:stretch>
        </p:blipFill>
        <p:spPr bwMode="auto">
          <a:xfrm>
            <a:off x="1043608" y="1916832"/>
            <a:ext cx="3024336" cy="308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4180" t="13758" r="30436" b="65467"/>
          <a:stretch>
            <a:fillRect/>
          </a:stretch>
        </p:blipFill>
        <p:spPr bwMode="auto">
          <a:xfrm>
            <a:off x="27699" y="3933056"/>
            <a:ext cx="9116301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9658" t="54878" r="10938" b="37211"/>
          <a:stretch>
            <a:fillRect/>
          </a:stretch>
        </p:blipFill>
        <p:spPr bwMode="auto">
          <a:xfrm>
            <a:off x="228600" y="6350"/>
            <a:ext cx="8676456" cy="125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l="29658" t="70779" r="10938" b="27457"/>
          <a:stretch>
            <a:fillRect/>
          </a:stretch>
        </p:blipFill>
        <p:spPr bwMode="auto">
          <a:xfrm>
            <a:off x="504056" y="2268364"/>
            <a:ext cx="8676456" cy="27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 l="29658" t="73853" r="43477" b="21819"/>
          <a:stretch>
            <a:fillRect/>
          </a:stretch>
        </p:blipFill>
        <p:spPr bwMode="auto">
          <a:xfrm>
            <a:off x="432048" y="2590304"/>
            <a:ext cx="3923928" cy="6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 l="29658" t="83446" r="44956" b="13375"/>
          <a:stretch>
            <a:fillRect/>
          </a:stretch>
        </p:blipFill>
        <p:spPr bwMode="auto">
          <a:xfrm>
            <a:off x="4716016" y="2700412"/>
            <a:ext cx="370790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0" y="3420492"/>
            <a:ext cx="60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code – </a:t>
            </a:r>
            <a:r>
              <a:rPr lang="ko-KR" altLang="en-US" dirty="0" smtClean="0"/>
              <a:t>앞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 l="29658" t="63964" r="10938" b="30182"/>
          <a:stretch>
            <a:fillRect/>
          </a:stretch>
        </p:blipFill>
        <p:spPr bwMode="auto">
          <a:xfrm>
            <a:off x="251520" y="1298352"/>
            <a:ext cx="8676456" cy="92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29658" t="80319" r="63309" b="17864"/>
          <a:stretch>
            <a:fillRect/>
          </a:stretch>
        </p:blipFill>
        <p:spPr bwMode="auto">
          <a:xfrm>
            <a:off x="4788024" y="2268364"/>
            <a:ext cx="102716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직선 화살표 연결선 25"/>
          <p:cNvCxnSpPr/>
          <p:nvPr/>
        </p:nvCxnSpPr>
        <p:spPr>
          <a:xfrm>
            <a:off x="958900" y="2734320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83768" y="2564904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테스트 케이스의 개수</a:t>
            </a:r>
            <a:endParaRPr lang="ko-KR" altLang="en-US" sz="1400" b="1" dirty="0"/>
          </a:p>
        </p:txBody>
      </p:sp>
      <p:cxnSp>
        <p:nvCxnSpPr>
          <p:cNvPr id="29" name="꺾인 연결선 28"/>
          <p:cNvCxnSpPr/>
          <p:nvPr/>
        </p:nvCxnSpPr>
        <p:spPr>
          <a:xfrm>
            <a:off x="4499992" y="3068960"/>
            <a:ext cx="1584176" cy="1575730"/>
          </a:xfrm>
          <a:prstGeom prst="bentConnector3">
            <a:avLst>
              <a:gd name="adj1" fmla="val 163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4168" y="4437112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16</a:t>
            </a:r>
            <a:r>
              <a:rPr lang="ko-KR" altLang="en-US" b="1" dirty="0" smtClean="0"/>
              <a:t>개 시계들의 초기 상태</a:t>
            </a:r>
            <a:endParaRPr lang="ko-KR" altLang="en-US" b="1" dirty="0"/>
          </a:p>
        </p:txBody>
      </p:sp>
      <p:sp>
        <p:nvSpPr>
          <p:cNvPr id="33" name="오른쪽 중괄호 32"/>
          <p:cNvSpPr/>
          <p:nvPr/>
        </p:nvSpPr>
        <p:spPr>
          <a:xfrm>
            <a:off x="4283968" y="2852936"/>
            <a:ext cx="360040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l="4134" t="33058" r="31489" b="2811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067944" y="38100"/>
            <a:ext cx="5018906" cy="1609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244970" y="279698"/>
            <a:ext cx="4575502" cy="1162270"/>
            <a:chOff x="3779912" y="332656"/>
            <a:chExt cx="4575502" cy="116227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4134" t="29186" r="74574" b="65922"/>
            <a:stretch>
              <a:fillRect/>
            </a:stretch>
          </p:blipFill>
          <p:spPr bwMode="auto">
            <a:xfrm>
              <a:off x="3779912" y="332656"/>
              <a:ext cx="4067944" cy="116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646018" y="701080"/>
              <a:ext cx="2709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// </a:t>
              </a:r>
              <a:r>
                <a:rPr lang="ko-KR" altLang="en-US" b="1" dirty="0" smtClean="0"/>
                <a:t>한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케이스씩 불러오기</a:t>
              </a:r>
              <a:endParaRPr lang="ko-KR" altLang="en-US" b="1" dirty="0"/>
            </a:p>
          </p:txBody>
        </p:sp>
      </p:grpSp>
      <p:sp>
        <p:nvSpPr>
          <p:cNvPr id="13" name="오른쪽 화살표 12"/>
          <p:cNvSpPr/>
          <p:nvPr/>
        </p:nvSpPr>
        <p:spPr>
          <a:xfrm rot="12175784">
            <a:off x="2459756" y="193496"/>
            <a:ext cx="1597957" cy="570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94370" y="2156098"/>
            <a:ext cx="2664296" cy="3706316"/>
            <a:chOff x="2780184" y="1705000"/>
            <a:chExt cx="2109564" cy="3460576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5960" t="44507" r="32159" b="27835"/>
            <a:stretch>
              <a:fillRect/>
            </a:stretch>
          </p:blipFill>
          <p:spPr bwMode="auto">
            <a:xfrm>
              <a:off x="3521596" y="1705000"/>
              <a:ext cx="1368152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9697" t="44507" r="62872" b="27835"/>
            <a:stretch>
              <a:fillRect/>
            </a:stretch>
          </p:blipFill>
          <p:spPr bwMode="auto">
            <a:xfrm>
              <a:off x="2780184" y="1709192"/>
              <a:ext cx="855712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2752750" y="3808090"/>
            <a:ext cx="5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==</a:t>
            </a:r>
            <a:endParaRPr lang="ko-KR" altLang="en-US" dirty="0"/>
          </a:p>
        </p:txBody>
      </p:sp>
      <p:sp>
        <p:nvSpPr>
          <p:cNvPr id="18" name="왼쪽 중괄호 17"/>
          <p:cNvSpPr/>
          <p:nvPr/>
        </p:nvSpPr>
        <p:spPr>
          <a:xfrm>
            <a:off x="3203848" y="2386980"/>
            <a:ext cx="288032" cy="3240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l="4134" t="62917" r="35288" b="22424"/>
          <a:stretch>
            <a:fillRect/>
          </a:stretch>
        </p:blipFill>
        <p:spPr bwMode="auto">
          <a:xfrm>
            <a:off x="0" y="620688"/>
            <a:ext cx="914400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60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 code – </a:t>
            </a:r>
            <a:r>
              <a:rPr lang="ko-KR" altLang="en-US" dirty="0" smtClean="0"/>
              <a:t>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ouput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9658" t="63964" r="10938" b="30182"/>
          <a:stretch>
            <a:fillRect/>
          </a:stretch>
        </p:blipFill>
        <p:spPr bwMode="auto">
          <a:xfrm>
            <a:off x="-1" y="3501008"/>
            <a:ext cx="914400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아래쪽 화살표 5"/>
          <p:cNvSpPr/>
          <p:nvPr/>
        </p:nvSpPr>
        <p:spPr>
          <a:xfrm rot="19449911">
            <a:off x="3293594" y="2587190"/>
            <a:ext cx="64807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26589" t="11305" r="6038" b="81970"/>
          <a:stretch>
            <a:fillRect/>
          </a:stretch>
        </p:blipFill>
        <p:spPr bwMode="auto">
          <a:xfrm>
            <a:off x="251520" y="5040560"/>
            <a:ext cx="856895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l="26589" t="29936" r="6038" b="67304"/>
          <a:stretch>
            <a:fillRect/>
          </a:stretch>
        </p:blipFill>
        <p:spPr bwMode="auto">
          <a:xfrm>
            <a:off x="251520" y="6021288"/>
            <a:ext cx="85689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050" y="4715852"/>
            <a:ext cx="60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589" t="11305" r="6038" b="81970"/>
          <a:stretch>
            <a:fillRect/>
          </a:stretch>
        </p:blipFill>
        <p:spPr bwMode="auto">
          <a:xfrm>
            <a:off x="323528" y="0"/>
            <a:ext cx="856895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6589" t="59605" r="6038" b="29355"/>
          <a:stretch>
            <a:fillRect/>
          </a:stretch>
        </p:blipFill>
        <p:spPr bwMode="auto">
          <a:xfrm>
            <a:off x="323528" y="2262014"/>
            <a:ext cx="85689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6589" t="29936" r="6038" b="67304"/>
          <a:stretch>
            <a:fillRect/>
          </a:stretch>
        </p:blipFill>
        <p:spPr bwMode="auto">
          <a:xfrm>
            <a:off x="323528" y="980728"/>
            <a:ext cx="85689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6589" t="43222" r="6038" b="51718"/>
          <a:stretch>
            <a:fillRect/>
          </a:stretch>
        </p:blipFill>
        <p:spPr bwMode="auto">
          <a:xfrm>
            <a:off x="323528" y="1412776"/>
            <a:ext cx="856895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7306" t="25689" r="7449" b="71051"/>
          <a:stretch>
            <a:fillRect/>
          </a:stretch>
        </p:blipFill>
        <p:spPr bwMode="auto">
          <a:xfrm>
            <a:off x="414586" y="3501008"/>
            <a:ext cx="8352929" cy="54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l="27306" t="31743" r="7449" b="65928"/>
          <a:stretch>
            <a:fillRect/>
          </a:stretch>
        </p:blipFill>
        <p:spPr bwMode="auto">
          <a:xfrm>
            <a:off x="429444" y="4077072"/>
            <a:ext cx="83529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27306" t="53026" r="7449" b="40952"/>
          <a:stretch>
            <a:fillRect/>
          </a:stretch>
        </p:blipFill>
        <p:spPr bwMode="auto">
          <a:xfrm>
            <a:off x="414586" y="4418062"/>
            <a:ext cx="8352929" cy="93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27306" t="59219" r="7449" b="31959"/>
          <a:stretch>
            <a:fillRect/>
          </a:stretch>
        </p:blipFill>
        <p:spPr bwMode="auto">
          <a:xfrm>
            <a:off x="429444" y="5388074"/>
            <a:ext cx="8319020" cy="146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</Words>
  <Application>Microsoft Office PowerPoint</Application>
  <PresentationFormat>화면 슬라이드 쇼(4:3)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6.8 시계 맞추기 </vt:lpstr>
      <vt:lpstr>슬라이드 2</vt:lpstr>
      <vt:lpstr>슬라이드 3</vt:lpstr>
      <vt:lpstr>슬라이드 4</vt:lpstr>
      <vt:lpstr>슬라이드 5</vt:lpstr>
      <vt:lpstr>슬라이드 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알고리즘의 정당성 증명</dc:title>
  <dc:creator>Microsoft Corporation</dc:creator>
  <cp:lastModifiedBy>chocwjc</cp:lastModifiedBy>
  <cp:revision>13</cp:revision>
  <dcterms:created xsi:type="dcterms:W3CDTF">2006-10-05T04:04:58Z</dcterms:created>
  <dcterms:modified xsi:type="dcterms:W3CDTF">2014-07-15T08:07:37Z</dcterms:modified>
</cp:coreProperties>
</file>