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54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0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53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7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17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2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163F-60EC-4C4D-BBDB-870291637F0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9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991590"/>
            <a:ext cx="10515600" cy="5185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163F-60EC-4C4D-BBDB-870291637F0B}" type="datetimeFigureOut">
              <a:rPr lang="ko-KR" altLang="en-US" smtClean="0"/>
              <a:t>2014-09-01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07533-58EF-4FE1-86AD-46423B9BC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5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실험데이터복구하기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조규남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37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7210" y="3965332"/>
            <a:ext cx="10516590" cy="2211632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ko-KR" altLang="en-US" b="1" dirty="0" smtClean="0"/>
              <a:t>입력</a:t>
            </a:r>
            <a:endParaRPr lang="ko-KR" altLang="en-US" b="1" dirty="0"/>
          </a:p>
          <a:p>
            <a:pPr fontAlgn="base"/>
            <a:r>
              <a:rPr lang="ko-KR" altLang="en-US" dirty="0"/>
              <a:t>입력의 첫 줄에는 테스트 케이스의 수 </a:t>
            </a:r>
            <a:r>
              <a:rPr lang="en-US" altLang="ko-KR" dirty="0"/>
              <a:t>C(C≤50)</a:t>
            </a:r>
            <a:r>
              <a:rPr lang="ko-KR" altLang="en-US" dirty="0"/>
              <a:t>가 주어집니다</a:t>
            </a:r>
            <a:r>
              <a:rPr lang="en-US" altLang="ko-KR" dirty="0"/>
              <a:t>. </a:t>
            </a:r>
            <a:r>
              <a:rPr lang="ko-KR" altLang="en-US" dirty="0"/>
              <a:t>각 테스트 케이스의 첫 줄에는 부분 문자열의 수 </a:t>
            </a:r>
            <a:r>
              <a:rPr lang="en-US" altLang="ko-KR" dirty="0"/>
              <a:t>k(1≤k≤15)</a:t>
            </a:r>
            <a:r>
              <a:rPr lang="ko-KR" altLang="en-US" dirty="0"/>
              <a:t>가 주어지고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/>
              <a:t>k</a:t>
            </a:r>
            <a:r>
              <a:rPr lang="ko-KR" altLang="en-US" dirty="0"/>
              <a:t>줄에 알파벳 소문자로만 구성된 문자열 조각이 주어집니다</a:t>
            </a:r>
            <a:r>
              <a:rPr lang="en-US" altLang="ko-KR" dirty="0"/>
              <a:t>. </a:t>
            </a:r>
            <a:r>
              <a:rPr lang="ko-KR" altLang="en-US" dirty="0"/>
              <a:t>각 문자열 조각의 길이는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40 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b="1" dirty="0"/>
              <a:t>출력</a:t>
            </a:r>
          </a:p>
          <a:p>
            <a:pPr fontAlgn="base"/>
            <a:r>
              <a:rPr lang="ko-KR" altLang="en-US" dirty="0"/>
              <a:t>각 테스트 케이스마다 한 줄로</a:t>
            </a:r>
            <a:r>
              <a:rPr lang="en-US" altLang="ko-KR" dirty="0"/>
              <a:t>, </a:t>
            </a:r>
            <a:r>
              <a:rPr lang="ko-KR" altLang="en-US" dirty="0"/>
              <a:t>해당 문자열을 모두 포함하는 가장 짧은 문자열 중 하나를 출력합니다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32213" y="991590"/>
            <a:ext cx="10421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/>
              <a:t>토요일에 출근해서 연구실에서 놀고 있던 대학원생 진호는 실수로 실험에 사용하던 데이터를 삭제하고 말았습니다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복사본도 없는 터라 이대로라면 교수님의 진노를 한 몸에 받을 것은 자명한 일</a:t>
            </a:r>
            <a:r>
              <a:rPr lang="en-US" altLang="ko-KR" sz="1600" dirty="0"/>
              <a:t>, </a:t>
            </a:r>
            <a:r>
              <a:rPr lang="ko-KR" altLang="en-US" sz="1600" dirty="0"/>
              <a:t>따라서 진호는 그럴 듯해 보이는 데이터를 위조하여 교수님의 분노를 피해 가기로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우리가 데이터에 대해 </a:t>
            </a:r>
            <a:r>
              <a:rPr lang="ko-KR" altLang="en-US" sz="1600" dirty="0" err="1"/>
              <a:t>알고있는</a:t>
            </a:r>
            <a:r>
              <a:rPr lang="ko-KR" altLang="en-US" sz="1600" dirty="0"/>
              <a:t> 것은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데이터가 </a:t>
            </a:r>
            <a:r>
              <a:rPr lang="en-US" altLang="ko-KR" sz="1600" dirty="0"/>
              <a:t>k</a:t>
            </a:r>
            <a:r>
              <a:rPr lang="ko-KR" altLang="en-US" sz="1600" dirty="0"/>
              <a:t>개의 문자열 조각을 부분 문자열로 포함하며</a:t>
            </a:r>
            <a:r>
              <a:rPr lang="en-US" altLang="ko-KR" sz="1600" dirty="0"/>
              <a:t>, </a:t>
            </a:r>
            <a:r>
              <a:rPr lang="ko-KR" altLang="en-US" sz="1600" dirty="0"/>
              <a:t>모두 알파벳 소문자로 구성된다는 사실 밖에 없습니다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어떤 문자열의 부분 문자열은 해당 문자열의 연속된 일부분입니다</a:t>
            </a:r>
            <a:r>
              <a:rPr lang="en-US" altLang="ko-KR" sz="1600" dirty="0"/>
              <a:t>.)</a:t>
            </a:r>
          </a:p>
          <a:p>
            <a:pPr fontAlgn="base"/>
            <a:r>
              <a:rPr lang="ko-KR" altLang="en-US" sz="1600" dirty="0"/>
              <a:t>주어진 문자열 조각들을 모두 부분 문자열로 포함하는 문자열 중 가장 짧은 것을 계산하는 프로그램을 작성하세요</a:t>
            </a:r>
            <a:r>
              <a:rPr lang="en-US" altLang="ko-KR" sz="1600" dirty="0"/>
              <a:t>. </a:t>
            </a:r>
            <a:r>
              <a:rPr lang="ko-KR" altLang="en-US" sz="1600" dirty="0"/>
              <a:t>만약 이와 같은 문자열이 여럿이라면 아무 문자열이나 출력하면 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27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인증샷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2616" t="9363" r="23691" b="69633"/>
          <a:stretch/>
        </p:blipFill>
        <p:spPr>
          <a:xfrm>
            <a:off x="1397977" y="2101360"/>
            <a:ext cx="9247254" cy="197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6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How to solve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991590"/>
                <a:ext cx="10515600" cy="518537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 smtClean="0"/>
                  <a:t>그 흔한 </a:t>
                </a:r>
                <a:r>
                  <a:rPr lang="ko-KR" altLang="en-US" dirty="0" err="1" smtClean="0"/>
                  <a:t>점화식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특정 단어를 마지막에 </a:t>
                </a:r>
                <a:r>
                  <a:rPr lang="ko-KR" altLang="en-US" dirty="0" err="1" smtClean="0"/>
                  <a:t>두었을때</a:t>
                </a:r>
                <a:r>
                  <a:rPr lang="ko-KR" altLang="en-US" dirty="0" smtClean="0"/>
                  <a:t> 오버랩이 최대가 되는 경우의 수 계산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r>
                  <a:rPr lang="ko-KR" altLang="en-US" dirty="0" smtClean="0"/>
                  <a:t>알고리즘</a:t>
                </a: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r>
                  <a:rPr lang="ko-KR" altLang="en-US" dirty="0" smtClean="0"/>
                  <a:t>각 단어의 조합으로 겹치는 수 저장</a:t>
                </a: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r>
                  <a:rPr lang="ko-KR" altLang="en-US" dirty="0" smtClean="0"/>
                  <a:t>단어를 </a:t>
                </a:r>
                <a:r>
                  <a:rPr lang="ko-KR" altLang="en-US" dirty="0" err="1" smtClean="0"/>
                  <a:t>사전순으로</a:t>
                </a:r>
                <a:r>
                  <a:rPr lang="ko-KR" altLang="en-US" dirty="0" smtClean="0"/>
                  <a:t> 정렬</a:t>
                </a: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r>
                  <a:rPr lang="ko-KR" altLang="en-US" dirty="0" smtClean="0"/>
                  <a:t>마지막 단어를 마지막에 </a:t>
                </a:r>
                <a:r>
                  <a:rPr lang="ko-KR" altLang="en-US" dirty="0" err="1" smtClean="0"/>
                  <a:t>두었을때</a:t>
                </a:r>
                <a:r>
                  <a:rPr lang="ko-KR" altLang="en-US" dirty="0" smtClean="0"/>
                  <a:t> 겹치는 수가  경우의 수 찾음</a:t>
                </a:r>
                <a:endParaRPr lang="en-US" altLang="ko-KR" dirty="0" smtClean="0"/>
              </a:p>
              <a:p>
                <a:pPr marL="914400" lvl="1" indent="-457200">
                  <a:buAutoNum type="arabicPeriod"/>
                </a:pPr>
                <a:r>
                  <a:rPr lang="ko-KR" altLang="en-US" dirty="0" smtClean="0"/>
                  <a:t>문자열 만들기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err="1" smtClean="0"/>
                  <a:t>점화식</a:t>
                </a:r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𝑟𝑒𝑠𝑡𝑜𝑟𝑒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𝑙𝑎𝑠𝑡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𝑢𝑠𝑒𝑑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𝑜𝑣𝑒𝑟𝑙𝑎𝑝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𝑙𝑎𝑠𝑡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𝑟𝑒𝑠𝑡𝑜𝑟𝑒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𝑛𝑒𝑥𝑡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𝑢𝑠𝑒𝑑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𝑛𝑒𝑥𝑡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991590"/>
                <a:ext cx="10515600" cy="5185373"/>
              </a:xfrm>
              <a:blipFill rotWithShape="0">
                <a:blip r:embed="rId2"/>
                <a:stretch>
                  <a:fillRect l="-1043" t="-2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38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209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실험데이터복구하기</vt:lpstr>
      <vt:lpstr>Problem</vt:lpstr>
      <vt:lpstr>인증샷</vt:lpstr>
      <vt:lpstr>How to solve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외발 뛰기</dc:title>
  <dc:creator>조규남</dc:creator>
  <cp:lastModifiedBy>조규남</cp:lastModifiedBy>
  <cp:revision>13</cp:revision>
  <dcterms:created xsi:type="dcterms:W3CDTF">2014-07-23T04:29:31Z</dcterms:created>
  <dcterms:modified xsi:type="dcterms:W3CDTF">2014-08-31T21:09:27Z</dcterms:modified>
</cp:coreProperties>
</file>