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4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7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7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91590"/>
            <a:ext cx="10515600" cy="518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163F-60EC-4C4D-BBDB-870291637F0B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5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외발</a:t>
            </a:r>
            <a:r>
              <a:rPr lang="ko-KR" altLang="en-US" dirty="0" smtClean="0"/>
              <a:t> 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조규남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37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7210" y="4092946"/>
            <a:ext cx="10516590" cy="208401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입력의 첫 줄에는 테스트 케이스의 수 </a:t>
            </a:r>
            <a:r>
              <a:rPr lang="en-US" altLang="ko-KR" dirty="0" smtClean="0"/>
              <a:t>C(C &lt;= 50)</a:t>
            </a:r>
            <a:r>
              <a:rPr lang="ko-KR" altLang="en-US" dirty="0" smtClean="0"/>
              <a:t>가 주어집니다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테스트 케이스의 첫 줄에는 격자의 크기 </a:t>
            </a:r>
            <a:r>
              <a:rPr lang="en-US" altLang="ko-KR" dirty="0" smtClean="0"/>
              <a:t>n(2 &lt;= n &lt;= 100)</a:t>
            </a:r>
            <a:r>
              <a:rPr lang="ko-KR" altLang="en-US" dirty="0" smtClean="0"/>
              <a:t>이 주어지고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줄에 각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숫자로 왼쪽 위부터 각 칸에 쓰인 숫자들이 주어집니다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아래 있는 끝 점 위치에는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주어집니다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테스트 케이스마다 한 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시작점에서 끝 점으로 도달할 수 있을 경우 </a:t>
            </a:r>
            <a:r>
              <a:rPr lang="en-US" altLang="ko-KR" dirty="0" smtClean="0"/>
              <a:t>"YES"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경우 </a:t>
            </a:r>
            <a:r>
              <a:rPr lang="en-US" altLang="ko-KR" dirty="0" smtClean="0"/>
              <a:t>"NO"</a:t>
            </a:r>
            <a:r>
              <a:rPr lang="ko-KR" altLang="en-US" dirty="0" smtClean="0"/>
              <a:t>를 출력합니다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따옴표 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8" name="Picture 4" descr="http://algospot.com/media/judge-attachments/3a3560eb4194bc927e325514b88468df/jump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3" y="1209818"/>
            <a:ext cx="55149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1188" y="991590"/>
            <a:ext cx="5172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땅따먹기를</a:t>
            </a:r>
            <a:r>
              <a:rPr lang="ko-KR" altLang="en-US" sz="1100" dirty="0" smtClean="0"/>
              <a:t> 하다 질린 재하와 영훈이는 </a:t>
            </a:r>
            <a:r>
              <a:rPr lang="ko-KR" altLang="en-US" sz="1100" dirty="0" err="1" smtClean="0"/>
              <a:t>땅따먹기의</a:t>
            </a:r>
            <a:r>
              <a:rPr lang="ko-KR" altLang="en-US" sz="1100" dirty="0" smtClean="0"/>
              <a:t> 변종인 새로운 게임을 하기로 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게임은 그림과 같이 </a:t>
            </a:r>
            <a:r>
              <a:rPr lang="en-US" altLang="ko-KR" sz="1100" dirty="0" smtClean="0"/>
              <a:t>n*n </a:t>
            </a:r>
            <a:r>
              <a:rPr lang="ko-KR" altLang="en-US" sz="1100" dirty="0" smtClean="0"/>
              <a:t>크기의 격자에 각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부터 </a:t>
            </a:r>
            <a:r>
              <a:rPr lang="en-US" altLang="ko-KR" sz="1100" dirty="0" smtClean="0"/>
              <a:t>9 </a:t>
            </a:r>
            <a:r>
              <a:rPr lang="ko-KR" altLang="en-US" sz="1100" dirty="0" smtClean="0"/>
              <a:t>사이의 정수를 쓴 상태로 시작합니다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각 차례인 사람은 맨 왼쪽 </a:t>
            </a:r>
            <a:r>
              <a:rPr lang="ko-KR" altLang="en-US" sz="1100" dirty="0" err="1" smtClean="0"/>
              <a:t>윗</a:t>
            </a:r>
            <a:r>
              <a:rPr lang="ko-KR" altLang="en-US" sz="1100" dirty="0" smtClean="0"/>
              <a:t> 칸에서 시작해 </a:t>
            </a:r>
            <a:r>
              <a:rPr lang="ko-KR" altLang="en-US" sz="1100" dirty="0" err="1" smtClean="0"/>
              <a:t>외발로</a:t>
            </a:r>
            <a:r>
              <a:rPr lang="ko-KR" altLang="en-US" sz="1100" dirty="0" smtClean="0"/>
              <a:t> 뛰어서 오른쪽 아래 칸으로 내려가야 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때 각 칸에 적혀 있는 숫자만큼 오른쪽이나 아래 칸으로 움직일 수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중간에 </a:t>
            </a:r>
            <a:r>
              <a:rPr lang="ko-KR" altLang="en-US" sz="1100" dirty="0" err="1" smtClean="0"/>
              <a:t>게임판</a:t>
            </a:r>
            <a:r>
              <a:rPr lang="ko-KR" altLang="en-US" sz="1100" dirty="0" smtClean="0"/>
              <a:t> 밖으로 벗어나면 안 됩니다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균형을 잃어서 다른 발로 서거나 넘어져도 게임에서 집니다만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재하와 영훈이는 젊고 활기차기 때문에 </a:t>
            </a:r>
            <a:r>
              <a:rPr lang="ko-KR" altLang="en-US" sz="1100" dirty="0" err="1" smtClean="0"/>
              <a:t>외발로</a:t>
            </a:r>
            <a:r>
              <a:rPr lang="ko-KR" altLang="en-US" sz="1100" dirty="0" smtClean="0"/>
              <a:t> 뛰어다니는 것은 아무것도 아닙니다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다만 걱정되는 것은 주어진 </a:t>
            </a:r>
            <a:r>
              <a:rPr lang="ko-KR" altLang="en-US" sz="1100" dirty="0" err="1" smtClean="0"/>
              <a:t>게임판에</a:t>
            </a:r>
            <a:r>
              <a:rPr lang="ko-KR" altLang="en-US" sz="1100" dirty="0" smtClean="0"/>
              <a:t> 시작점에서 끝점으로 가는 방법이 존재하지 않을 수도 있다는 것입니다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예를 들어 그림 </a:t>
            </a:r>
            <a:r>
              <a:rPr lang="en-US" altLang="ko-KR" sz="1100" dirty="0" smtClean="0"/>
              <a:t>(a)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게임판에서는</a:t>
            </a:r>
            <a:r>
              <a:rPr lang="ko-KR" altLang="en-US" sz="1100" dirty="0" smtClean="0"/>
              <a:t> 사각형으로 표시된 칸들을 통해 끝에 도달할 수 있지만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숫자가 하나 바뀐 그림 </a:t>
            </a:r>
            <a:r>
              <a:rPr lang="en-US" altLang="ko-KR" sz="1100" dirty="0" smtClean="0"/>
              <a:t>(b)</a:t>
            </a:r>
            <a:r>
              <a:rPr lang="ko-KR" altLang="en-US" sz="1100" dirty="0" smtClean="0"/>
              <a:t>에서는 그럴 수가 없습니다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err="1" smtClean="0"/>
              <a:t>게임판이</a:t>
            </a:r>
            <a:r>
              <a:rPr lang="ko-KR" altLang="en-US" sz="1100" dirty="0" smtClean="0"/>
              <a:t> 주어질 때 왼쪽 위의 시작점에서 오른쪽 아래의 시작점에 도달할 수 있는 방법이 있는지 확인하는 프로그램을 작성하세요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32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인증샷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1979389"/>
            <a:ext cx="9431066" cy="3210373"/>
          </a:xfrm>
        </p:spPr>
      </p:pic>
    </p:spTree>
    <p:extLst>
      <p:ext uri="{BB962C8B-B14F-4D97-AF65-F5344CB8AC3E}">
        <p14:creationId xmlns:p14="http://schemas.microsoft.com/office/powerpoint/2010/main" val="7976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solve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6031" y="991590"/>
            <a:ext cx="7927769" cy="5185373"/>
          </a:xfrm>
        </p:spPr>
        <p:txBody>
          <a:bodyPr/>
          <a:lstStyle/>
          <a:p>
            <a:r>
              <a:rPr lang="ko-KR" altLang="en-US" dirty="0" smtClean="0"/>
              <a:t>거꾸로 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끝에서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반대로 올라 가면서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경우가 아닌 가능 여부만 판단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주어진 점에서 왼쪽으로 가면서 해당 점에 도달 가능한 수가 있는지 검색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왼쪽 종료 후 위쪽으로 가면서 동일한 검색 진행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1, 2 </a:t>
            </a:r>
            <a:r>
              <a:rPr lang="ko-KR" altLang="en-US" dirty="0" smtClean="0"/>
              <a:t>진행 중 도달 가능한 점이 나오면 해당 점을 가지고 </a:t>
            </a:r>
            <a:r>
              <a:rPr lang="en-US" altLang="ko-KR" dirty="0" smtClean="0"/>
              <a:t>1.</a:t>
            </a:r>
            <a:r>
              <a:rPr lang="ko-KR" altLang="en-US" dirty="0" smtClean="0"/>
              <a:t>부터 재 시작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1. </a:t>
            </a:r>
            <a:r>
              <a:rPr lang="ko-KR" altLang="en-US" dirty="0" smtClean="0"/>
              <a:t>진행 전 해당 점이 </a:t>
            </a:r>
            <a:r>
              <a:rPr lang="en-US" altLang="ko-KR" dirty="0" smtClean="0"/>
              <a:t>0, 0(</a:t>
            </a:r>
            <a:r>
              <a:rPr lang="ko-KR" altLang="en-US" dirty="0" smtClean="0"/>
              <a:t>왼쪽 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이면 모든 검색 종료</a:t>
            </a:r>
            <a:endParaRPr lang="ko-KR" altLang="en-US" dirty="0"/>
          </a:p>
        </p:txBody>
      </p:sp>
      <p:pic>
        <p:nvPicPr>
          <p:cNvPr id="4" name="Picture 4" descr="http://algospot.com/media/judge-attachments/3a3560eb4194bc927e325514b88468df/jumpga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5" b="8262"/>
          <a:stretch/>
        </p:blipFill>
        <p:spPr bwMode="auto">
          <a:xfrm>
            <a:off x="666213" y="1209818"/>
            <a:ext cx="2676691" cy="25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8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97629" y="2491345"/>
            <a:ext cx="1597232" cy="4096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시작</a:t>
            </a: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3762497" y="4374574"/>
            <a:ext cx="1597232" cy="4096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왼쪽 방향 탐색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5993078" y="4374574"/>
            <a:ext cx="1597232" cy="4096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윗쪽</a:t>
            </a:r>
            <a:r>
              <a:rPr lang="ko-KR" altLang="en-US" sz="900" dirty="0" smtClean="0"/>
              <a:t> 방향 탐색</a:t>
            </a:r>
            <a:endParaRPr lang="ko-KR" altLang="en-US" sz="900" dirty="0"/>
          </a:p>
        </p:txBody>
      </p:sp>
      <p:sp>
        <p:nvSpPr>
          <p:cNvPr id="8" name="순서도: 판단 7"/>
          <p:cNvSpPr/>
          <p:nvPr/>
        </p:nvSpPr>
        <p:spPr>
          <a:xfrm>
            <a:off x="4619500" y="5280562"/>
            <a:ext cx="1953491" cy="480951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기준점 거리</a:t>
            </a:r>
            <a:r>
              <a:rPr lang="en-US" altLang="ko-KR" sz="900" dirty="0">
                <a:solidFill>
                  <a:prstClr val="black"/>
                </a:solidFill>
              </a:rPr>
              <a:t>,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900" dirty="0" smtClean="0">
                <a:solidFill>
                  <a:prstClr val="black"/>
                </a:solidFill>
              </a:rPr>
              <a:t>배열 자료 비교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10" name="꺾인 연결선 9"/>
          <p:cNvCxnSpPr>
            <a:stCxn id="8" idx="1"/>
            <a:endCxn id="4" idx="1"/>
          </p:cNvCxnSpPr>
          <p:nvPr/>
        </p:nvCxnSpPr>
        <p:spPr>
          <a:xfrm rot="10800000" flipH="1">
            <a:off x="4619499" y="2696194"/>
            <a:ext cx="178129" cy="2824844"/>
          </a:xfrm>
          <a:prstGeom prst="bentConnector3">
            <a:avLst>
              <a:gd name="adj1" fmla="val -905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8" idx="2"/>
            <a:endCxn id="4" idx="0"/>
          </p:cNvCxnSpPr>
          <p:nvPr/>
        </p:nvCxnSpPr>
        <p:spPr>
          <a:xfrm>
            <a:off x="5596242" y="1995055"/>
            <a:ext cx="3" cy="496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2" idx="2"/>
            <a:endCxn id="5" idx="0"/>
          </p:cNvCxnSpPr>
          <p:nvPr/>
        </p:nvCxnSpPr>
        <p:spPr>
          <a:xfrm rot="5400000">
            <a:off x="4830533" y="3608864"/>
            <a:ext cx="496290" cy="10351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42" idx="2"/>
            <a:endCxn id="6" idx="0"/>
          </p:cNvCxnSpPr>
          <p:nvPr/>
        </p:nvCxnSpPr>
        <p:spPr>
          <a:xfrm rot="16200000" flipH="1">
            <a:off x="5945823" y="3528703"/>
            <a:ext cx="496290" cy="11954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2"/>
            <a:endCxn id="8" idx="0"/>
          </p:cNvCxnSpPr>
          <p:nvPr/>
        </p:nvCxnSpPr>
        <p:spPr>
          <a:xfrm rot="5400000">
            <a:off x="5945825" y="4434693"/>
            <a:ext cx="496290" cy="11954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5" idx="2"/>
            <a:endCxn id="8" idx="0"/>
          </p:cNvCxnSpPr>
          <p:nvPr/>
        </p:nvCxnSpPr>
        <p:spPr>
          <a:xfrm rot="16200000" flipH="1">
            <a:off x="4830534" y="4514850"/>
            <a:ext cx="496290" cy="1035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2"/>
            <a:endCxn id="6" idx="3"/>
          </p:cNvCxnSpPr>
          <p:nvPr/>
        </p:nvCxnSpPr>
        <p:spPr>
          <a:xfrm rot="5400000" flipH="1" flipV="1">
            <a:off x="6002233" y="4173436"/>
            <a:ext cx="1182090" cy="1994064"/>
          </a:xfrm>
          <a:prstGeom prst="bentConnector4">
            <a:avLst>
              <a:gd name="adj1" fmla="val -19339"/>
              <a:gd name="adj2" fmla="val 1114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2"/>
            <a:endCxn id="5" idx="1"/>
          </p:cNvCxnSpPr>
          <p:nvPr/>
        </p:nvCxnSpPr>
        <p:spPr>
          <a:xfrm rot="5400000" flipH="1">
            <a:off x="4088327" y="4253594"/>
            <a:ext cx="1182090" cy="1833749"/>
          </a:xfrm>
          <a:prstGeom prst="bentConnector4">
            <a:avLst>
              <a:gd name="adj1" fmla="val -19339"/>
              <a:gd name="adj2" fmla="val 112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4619497" y="3397333"/>
            <a:ext cx="1953491" cy="480951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0,0 ?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45" name="직선 화살표 연결선 44"/>
          <p:cNvCxnSpPr>
            <a:stCxn id="4" idx="2"/>
            <a:endCxn id="42" idx="0"/>
          </p:cNvCxnSpPr>
          <p:nvPr/>
        </p:nvCxnSpPr>
        <p:spPr>
          <a:xfrm flipH="1">
            <a:off x="5596243" y="2901043"/>
            <a:ext cx="2" cy="496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5097726" y="1650671"/>
            <a:ext cx="997032" cy="344384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dk1"/>
                </a:solidFill>
              </a:rPr>
              <a:t>N,N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8088329" y="3465616"/>
            <a:ext cx="997032" cy="344384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dk1"/>
                </a:solidFill>
              </a:rPr>
              <a:t>TRUE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cxnSp>
        <p:nvCxnSpPr>
          <p:cNvPr id="55" name="직선 화살표 연결선 54"/>
          <p:cNvCxnSpPr>
            <a:stCxn id="42" idx="3"/>
            <a:endCxn id="50" idx="1"/>
          </p:cNvCxnSpPr>
          <p:nvPr/>
        </p:nvCxnSpPr>
        <p:spPr>
          <a:xfrm flipV="1">
            <a:off x="6572988" y="3637808"/>
            <a:ext cx="15153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5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246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외발 뛰기</vt:lpstr>
      <vt:lpstr>Problem</vt:lpstr>
      <vt:lpstr>인증샷</vt:lpstr>
      <vt:lpstr>How to solve</vt:lpstr>
      <vt:lpstr>Sequence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외발 뛰기</dc:title>
  <dc:creator>조규남</dc:creator>
  <cp:lastModifiedBy>조규남</cp:lastModifiedBy>
  <cp:revision>3</cp:revision>
  <dcterms:created xsi:type="dcterms:W3CDTF">2014-07-23T04:29:31Z</dcterms:created>
  <dcterms:modified xsi:type="dcterms:W3CDTF">2014-07-24T06:13:27Z</dcterms:modified>
</cp:coreProperties>
</file>