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1EB1-3AC9-47F7-A387-171BC5F9F78E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삼각형 위의 최대 경로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TRIANGLEPATH,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45" y="966539"/>
            <a:ext cx="9361856" cy="45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68052" y="776188"/>
            <a:ext cx="1187533" cy="1187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68051" y="2122491"/>
            <a:ext cx="1187533" cy="1187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316327" y="2122491"/>
            <a:ext cx="1187533" cy="1187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68050" y="3545934"/>
            <a:ext cx="1187533" cy="1187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316326" y="3545933"/>
            <a:ext cx="1187533" cy="1187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764602" y="3545932"/>
            <a:ext cx="1187533" cy="1187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438066" y="1369954"/>
            <a:ext cx="52865" cy="3950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7" idx="0"/>
          </p:cNvCxnSpPr>
          <p:nvPr/>
        </p:nvCxnSpPr>
        <p:spPr>
          <a:xfrm>
            <a:off x="1488248" y="1369954"/>
            <a:ext cx="4062797" cy="3950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461816" y="2713338"/>
            <a:ext cx="2552044" cy="2606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910092" y="2713338"/>
            <a:ext cx="9962" cy="2606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27215" y="5320145"/>
            <a:ext cx="1009402" cy="6531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430420" y="5320144"/>
            <a:ext cx="1009402" cy="653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09152" y="5320144"/>
            <a:ext cx="1009402" cy="6531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46344" y="5320143"/>
            <a:ext cx="1009402" cy="6531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4561" y="2883383"/>
            <a:ext cx="4482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삼각형이 </a:t>
            </a:r>
            <a:r>
              <a:rPr lang="ko-KR" altLang="en-US" dirty="0" err="1" smtClean="0"/>
              <a:t>주어졌을때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가 존재하며</a:t>
            </a:r>
            <a:endParaRPr lang="en-US" altLang="ko-KR" dirty="0" smtClean="0"/>
          </a:p>
          <a:p>
            <a:r>
              <a:rPr lang="ko-KR" altLang="en-US" dirty="0" err="1" smtClean="0"/>
              <a:t>그중</a:t>
            </a:r>
            <a:r>
              <a:rPr lang="ko-KR" altLang="en-US" dirty="0" smtClean="0"/>
              <a:t> 최대 값을 갖는 경로는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이다</a:t>
            </a:r>
            <a:endParaRPr lang="en-US" altLang="ko-KR" dirty="0" smtClean="0"/>
          </a:p>
        </p:txBody>
      </p:sp>
      <p:sp>
        <p:nvSpPr>
          <p:cNvPr id="30" name="자유형 29"/>
          <p:cNvSpPr/>
          <p:nvPr/>
        </p:nvSpPr>
        <p:spPr>
          <a:xfrm>
            <a:off x="1229388" y="1377537"/>
            <a:ext cx="1669109" cy="3954483"/>
          </a:xfrm>
          <a:custGeom>
            <a:avLst/>
            <a:gdLst>
              <a:gd name="connsiteX0" fmla="*/ 112526 w 1669109"/>
              <a:gd name="connsiteY0" fmla="*/ 0 h 3954483"/>
              <a:gd name="connsiteX1" fmla="*/ 148152 w 1669109"/>
              <a:gd name="connsiteY1" fmla="*/ 1389413 h 3954483"/>
              <a:gd name="connsiteX2" fmla="*/ 1561316 w 1669109"/>
              <a:gd name="connsiteY2" fmla="*/ 2802577 h 3954483"/>
              <a:gd name="connsiteX3" fmla="*/ 1585067 w 1669109"/>
              <a:gd name="connsiteY3" fmla="*/ 3954483 h 39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9109" h="3954483">
                <a:moveTo>
                  <a:pt x="112526" y="0"/>
                </a:moveTo>
                <a:cubicBezTo>
                  <a:pt x="9606" y="461158"/>
                  <a:pt x="-93313" y="922317"/>
                  <a:pt x="148152" y="1389413"/>
                </a:cubicBezTo>
                <a:cubicBezTo>
                  <a:pt x="389617" y="1856509"/>
                  <a:pt x="1321830" y="2375065"/>
                  <a:pt x="1561316" y="2802577"/>
                </a:cubicBezTo>
                <a:cubicBezTo>
                  <a:pt x="1800802" y="3230089"/>
                  <a:pt x="1563296" y="3792187"/>
                  <a:pt x="1585067" y="3954483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140" y="547814"/>
            <a:ext cx="2266950" cy="35433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953140" y="4734048"/>
            <a:ext cx="6601087" cy="1538244"/>
            <a:chOff x="5501431" y="2260702"/>
            <a:chExt cx="6601087" cy="15382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1218" y="2260702"/>
              <a:ext cx="6591300" cy="151447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511218" y="2260702"/>
              <a:ext cx="6591300" cy="3650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01431" y="3092610"/>
              <a:ext cx="6591300" cy="3650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01431" y="3433894"/>
              <a:ext cx="6591300" cy="3650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926275"/>
            <a:ext cx="4481698" cy="30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1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휴먼모음T</vt:lpstr>
      <vt:lpstr>Arial</vt:lpstr>
      <vt:lpstr>Office 테마</vt:lpstr>
      <vt:lpstr>Algorithm Seminar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</dc:title>
  <dc:creator>mando</dc:creator>
  <cp:lastModifiedBy>mando</cp:lastModifiedBy>
  <cp:revision>4</cp:revision>
  <dcterms:created xsi:type="dcterms:W3CDTF">2014-07-28T11:48:44Z</dcterms:created>
  <dcterms:modified xsi:type="dcterms:W3CDTF">2014-07-28T12:09:16Z</dcterms:modified>
</cp:coreProperties>
</file>