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5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5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9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9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3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3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9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E68D-FB1E-4B8F-8368-F8346352C3F9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1F24-51FF-412F-8AFC-ADE662944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PICNIC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3661569" y="-1132681"/>
            <a:ext cx="4621212" cy="10267950"/>
          </a:xfrm>
        </p:spPr>
        <p:txBody>
          <a:bodyPr/>
          <a:lstStyle/>
          <a:p>
            <a:r>
              <a:rPr lang="en-US" altLang="ko-KR" dirty="0" smtClean="0"/>
              <a:t>Input Data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3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2 1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0 1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4 6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0 1 1 2 2 3 3 0 0 2 1 3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6 10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0 1 0 2 1 2 1 3 1 4 2 3 2 4 3 4 3 5 4 5</a:t>
            </a:r>
            <a:endParaRPr lang="en-US" altLang="ko-KR" dirty="0" smtClean="0"/>
          </a:p>
          <a:p>
            <a:r>
              <a:rPr lang="en-US" altLang="ko-KR" dirty="0" smtClean="0"/>
              <a:t>Input Data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1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3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4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6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2" y="0"/>
            <a:ext cx="7279994" cy="68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" y="94343"/>
            <a:ext cx="6428771" cy="631371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41829" y="3077029"/>
            <a:ext cx="3091543" cy="8998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33372" y="3111473"/>
            <a:ext cx="480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(0, 1),(1, 0),(4, 6),(6, 4)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316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7"/>
            <a:ext cx="7450996" cy="587000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48344" y="3106057"/>
            <a:ext cx="6836227" cy="8998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0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66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PICNIC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PICNIC</dc:title>
  <dc:creator>khs</dc:creator>
  <cp:lastModifiedBy>khs</cp:lastModifiedBy>
  <cp:revision>5</cp:revision>
  <dcterms:created xsi:type="dcterms:W3CDTF">2014-07-22T01:40:50Z</dcterms:created>
  <dcterms:modified xsi:type="dcterms:W3CDTF">2014-07-22T02:21:27Z</dcterms:modified>
</cp:coreProperties>
</file>