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95" autoAdjust="0"/>
    <p:restoredTop sz="94660"/>
  </p:normalViewPr>
  <p:slideViewPr>
    <p:cSldViewPr>
      <p:cViewPr>
        <p:scale>
          <a:sx n="50" d="100"/>
          <a:sy n="50" d="100"/>
        </p:scale>
        <p:origin x="-1440" y="-16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2014-08-04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20608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ko-KR" sz="5400" dirty="0" smtClean="0"/>
              <a:t>8.9 </a:t>
            </a:r>
            <a:r>
              <a:rPr lang="ko-KR" altLang="en-US" sz="5400" b="1" dirty="0" smtClean="0"/>
              <a:t>삼각형 위의 최대 경로</a:t>
            </a:r>
            <a:r>
              <a:rPr lang="en-US" altLang="ko-KR" sz="5400" b="1" dirty="0" smtClean="0"/>
              <a:t> </a:t>
            </a:r>
            <a:endParaRPr lang="ko-KR" altLang="en-US" sz="5400" dirty="0"/>
          </a:p>
        </p:txBody>
      </p:sp>
      <p:sp>
        <p:nvSpPr>
          <p:cNvPr id="3" name="직사각형 2"/>
          <p:cNvSpPr/>
          <p:nvPr/>
        </p:nvSpPr>
        <p:spPr>
          <a:xfrm>
            <a:off x="6372200" y="3356992"/>
            <a:ext cx="1672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(</a:t>
            </a:r>
            <a:r>
              <a:rPr lang="ko-KR" altLang="en-US" sz="2400" dirty="0" smtClean="0"/>
              <a:t>난이도</a:t>
            </a:r>
            <a:r>
              <a:rPr lang="en-US" altLang="ko-KR" sz="2400" dirty="0" smtClean="0"/>
              <a:t>:</a:t>
            </a:r>
            <a:r>
              <a:rPr lang="ko-KR" altLang="en-US" sz="2400" dirty="0" smtClean="0"/>
              <a:t>하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7236296" y="5589240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smtClean="0"/>
              <a:t>조창우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9357" t="12724" r="11301" b="63146"/>
          <a:stretch>
            <a:fillRect/>
          </a:stretch>
        </p:blipFill>
        <p:spPr bwMode="auto">
          <a:xfrm>
            <a:off x="0" y="0"/>
            <a:ext cx="9144000" cy="2821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30759" t="16419" r="59197" b="71263"/>
          <a:stretch>
            <a:fillRect/>
          </a:stretch>
        </p:blipFill>
        <p:spPr bwMode="auto">
          <a:xfrm>
            <a:off x="4932040" y="2852936"/>
            <a:ext cx="3816424" cy="3551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이등변 삼각형 4"/>
          <p:cNvSpPr/>
          <p:nvPr/>
        </p:nvSpPr>
        <p:spPr>
          <a:xfrm>
            <a:off x="5220072" y="3717032"/>
            <a:ext cx="2664296" cy="2160240"/>
          </a:xfrm>
          <a:prstGeom prst="triangle">
            <a:avLst>
              <a:gd name="adj" fmla="val 0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>
            <a:off x="5940152" y="3861048"/>
            <a:ext cx="2664296" cy="2160240"/>
          </a:xfrm>
          <a:prstGeom prst="triangle">
            <a:avLst>
              <a:gd name="adj" fmla="val 0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>
            <a:off x="5076056" y="2996952"/>
            <a:ext cx="4067944" cy="3168352"/>
          </a:xfrm>
          <a:prstGeom prst="triangle">
            <a:avLst>
              <a:gd name="adj" fmla="val 0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l="30759" t="16419" r="59197" b="71263"/>
          <a:stretch>
            <a:fillRect/>
          </a:stretch>
        </p:blipFill>
        <p:spPr bwMode="auto">
          <a:xfrm>
            <a:off x="539552" y="2996952"/>
            <a:ext cx="3816424" cy="3551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직선 화살표 연결선 10"/>
          <p:cNvCxnSpPr/>
          <p:nvPr/>
        </p:nvCxnSpPr>
        <p:spPr>
          <a:xfrm>
            <a:off x="1187624" y="3645024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827584" y="3717032"/>
            <a:ext cx="0" cy="5040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808534" y="3448050"/>
            <a:ext cx="432048" cy="504056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483768" y="5210150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123728" y="5282158"/>
            <a:ext cx="0" cy="5040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2104678" y="5013176"/>
            <a:ext cx="432048" cy="504056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29357" t="35624" r="15628" b="60868"/>
          <a:stretch>
            <a:fillRect/>
          </a:stretch>
        </p:blipFill>
        <p:spPr bwMode="auto">
          <a:xfrm>
            <a:off x="0" y="6309320"/>
            <a:ext cx="9144000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29357" t="36854" r="11301" b="3367"/>
          <a:stretch>
            <a:fillRect/>
          </a:stretch>
        </p:blipFill>
        <p:spPr bwMode="auto">
          <a:xfrm>
            <a:off x="467544" y="0"/>
            <a:ext cx="8280920" cy="6329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11</Words>
  <Application>Microsoft Office PowerPoint</Application>
  <PresentationFormat>화면 슬라이드 쇼(4:3)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8.9 삼각형 위의 최대 경로 </vt:lpstr>
      <vt:lpstr>슬라이드 2</vt:lpstr>
      <vt:lpstr>슬라이드 3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5장 알고리즘의 정당성 증명</dc:title>
  <dc:creator>Microsoft Corporation</dc:creator>
  <cp:lastModifiedBy>chocwjc</cp:lastModifiedBy>
  <cp:revision>16</cp:revision>
  <dcterms:created xsi:type="dcterms:W3CDTF">2006-10-05T04:04:58Z</dcterms:created>
  <dcterms:modified xsi:type="dcterms:W3CDTF">2014-08-04T01:16:56Z</dcterms:modified>
</cp:coreProperties>
</file>