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2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FD40-1282-44AF-A455-19C3977F4BE2}" type="datetimeFigureOut">
              <a:rPr lang="ko-KR" altLang="en-US" smtClean="0"/>
              <a:t>2014-07-28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54C-550F-45F4-80D1-97EAC6DD5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김유진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7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8" y="1690688"/>
            <a:ext cx="8811884" cy="37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3841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14317"/>
              </p:ext>
            </p:extLst>
          </p:nvPr>
        </p:nvGraphicFramePr>
        <p:xfrm>
          <a:off x="1692277" y="2038352"/>
          <a:ext cx="3908422" cy="374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346"/>
                <a:gridCol w="558346"/>
                <a:gridCol w="558346"/>
                <a:gridCol w="558346"/>
                <a:gridCol w="558346"/>
                <a:gridCol w="558346"/>
                <a:gridCol w="558346"/>
              </a:tblGrid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99222"/>
              </p:ext>
            </p:extLst>
          </p:nvPr>
        </p:nvGraphicFramePr>
        <p:xfrm>
          <a:off x="7016752" y="2047877"/>
          <a:ext cx="2233384" cy="374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346"/>
                <a:gridCol w="558346"/>
                <a:gridCol w="558346"/>
                <a:gridCol w="558346"/>
              </a:tblGrid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67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1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data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3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7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7 1 5 9 6 7 3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7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1 4 4 4 4 1 1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4</a:t>
            </a:r>
          </a:p>
          <a:p>
            <a:pPr marL="457200" lvl="1" indent="0">
              <a:buNone/>
            </a:pPr>
            <a:r>
              <a:rPr lang="en-US" altLang="ko-KR" sz="2800" dirty="0" smtClean="0"/>
              <a:t>1 8 2 2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40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Divide and Conquer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257425"/>
            <a:ext cx="6886575" cy="4343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97258" y="1691121"/>
            <a:ext cx="341085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과정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문제를 더 작은 문제(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부문제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분할 (Divide)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각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부문제에서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구한 답을 분할하기 전의 원래 문제에 대한 답이 되도록 합병하는 과정 (Merge)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더 이상 쪼갤 필요가 없거나 쪼갤 수 없는 문제에 대해 답을 구하는 과정 (Base case)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kumimoji="0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문제를 여러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부문제들로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쪼개는 것이 가능한가? (Divide)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부문제들의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답을 조합하여 본래 문제의 답을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효율적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구할 수 있는가? (Merge &amp; Conquer)</a:t>
            </a:r>
          </a:p>
        </p:txBody>
      </p:sp>
    </p:spTree>
    <p:extLst>
      <p:ext uri="{BB962C8B-B14F-4D97-AF65-F5344CB8AC3E}">
        <p14:creationId xmlns:p14="http://schemas.microsoft.com/office/powerpoint/2010/main" val="1183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3110706"/>
            <a:ext cx="2099836" cy="1146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1825625"/>
            <a:ext cx="8265297" cy="546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7" y="3110706"/>
            <a:ext cx="2062738" cy="24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Office 테마</vt:lpstr>
      <vt:lpstr>Fence</vt:lpstr>
      <vt:lpstr>문제</vt:lpstr>
      <vt:lpstr>문제</vt:lpstr>
      <vt:lpstr>문제</vt:lpstr>
      <vt:lpstr>과정</vt:lpstr>
      <vt:lpstr>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</dc:title>
  <dc:creator>youjin kim</dc:creator>
  <cp:lastModifiedBy>youjin kim</cp:lastModifiedBy>
  <cp:revision>4</cp:revision>
  <dcterms:created xsi:type="dcterms:W3CDTF">2014-07-28T11:32:12Z</dcterms:created>
  <dcterms:modified xsi:type="dcterms:W3CDTF">2014-07-28T11:39:23Z</dcterms:modified>
</cp:coreProperties>
</file>