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1EB1-3AC9-47F7-A387-171BC5F9F78E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타일링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방법의 수 세기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TILING2,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05" y="2903038"/>
            <a:ext cx="8910565" cy="2543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783" y="1358712"/>
            <a:ext cx="11415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2xn </a:t>
            </a:r>
            <a:r>
              <a:rPr lang="ko-KR" altLang="en-US" dirty="0" smtClean="0"/>
              <a:t>크기의 사각형을 </a:t>
            </a:r>
            <a:r>
              <a:rPr lang="en-US" altLang="ko-KR" dirty="0" smtClean="0"/>
              <a:t>2x1 </a:t>
            </a:r>
            <a:r>
              <a:rPr lang="ko-KR" altLang="en-US" dirty="0" smtClean="0"/>
              <a:t>크기의 사각형으로 빈틈없이 채우는 경우의 수를 구하는 프로그램을 작성하세요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Ex) n=5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아래 그림과 같이 여덟 가지의 방법이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경우의 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커지면 아주 커질 수 있으므로</a:t>
            </a:r>
            <a:r>
              <a:rPr lang="en-US" altLang="ko-KR" dirty="0" smtClean="0"/>
              <a:t>, 1000000007</a:t>
            </a:r>
            <a:r>
              <a:rPr lang="ko-KR" altLang="en-US" dirty="0" smtClean="0"/>
              <a:t>으로 나눈 값을 대신 출력하세요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6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275" y="1389413"/>
            <a:ext cx="9284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풀이방법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n=1 -&gt;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n=2 </a:t>
            </a:r>
            <a:r>
              <a:rPr lang="en-US" altLang="ko-KR" dirty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n=3 </a:t>
            </a:r>
            <a:r>
              <a:rPr lang="en-US" altLang="ko-KR" dirty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n=4 </a:t>
            </a:r>
            <a:r>
              <a:rPr lang="en-US" altLang="ko-KR" dirty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n=5 </a:t>
            </a:r>
            <a:r>
              <a:rPr lang="en-US" altLang="ko-KR" dirty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n=6 -&gt; 13</a:t>
            </a:r>
          </a:p>
          <a:p>
            <a:r>
              <a:rPr lang="en-US" altLang="ko-KR" dirty="0" smtClean="0"/>
              <a:t>n=7 -&gt; 21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다음과 같이 점화식이 만들어진다</a:t>
            </a:r>
            <a:endParaRPr lang="en-US" altLang="ko-KR" dirty="0"/>
          </a:p>
          <a:p>
            <a:r>
              <a:rPr lang="en-US" altLang="ko-KR" dirty="0" smtClean="0"/>
              <a:t>Ex) n(7) = n(5) + n(6)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=&gt;  n(k) = n(k-2) + (k-1)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15" y="5449098"/>
            <a:ext cx="6600825" cy="723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86615" y="5799310"/>
            <a:ext cx="6591300" cy="365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341" y="1899535"/>
            <a:ext cx="5022381" cy="19174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91" y="1567575"/>
            <a:ext cx="6800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1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114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휴먼모음T</vt:lpstr>
      <vt:lpstr>Arial</vt:lpstr>
      <vt:lpstr>Office 테마</vt:lpstr>
      <vt:lpstr>Algorithm Seminar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</dc:title>
  <dc:creator>mando</dc:creator>
  <cp:lastModifiedBy>mando</cp:lastModifiedBy>
  <cp:revision>7</cp:revision>
  <dcterms:created xsi:type="dcterms:W3CDTF">2014-07-28T11:48:44Z</dcterms:created>
  <dcterms:modified xsi:type="dcterms:W3CDTF">2014-08-02T05:30:29Z</dcterms:modified>
</cp:coreProperties>
</file>