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5" autoAdjust="0"/>
    <p:restoredTop sz="94660"/>
  </p:normalViewPr>
  <p:slideViewPr>
    <p:cSldViewPr>
      <p:cViewPr>
        <p:scale>
          <a:sx n="50" d="100"/>
          <a:sy n="50" d="100"/>
        </p:scale>
        <p:origin x="-1440" y="-16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8.9 </a:t>
            </a:r>
            <a:r>
              <a:rPr lang="en-US" altLang="ko-KR" sz="5400" b="1" dirty="0" smtClean="0"/>
              <a:t>Quantization 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6372200" y="3356992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/>
              <a:t>(</a:t>
            </a:r>
            <a:r>
              <a:rPr lang="ko-KR" altLang="en-US" sz="2400" dirty="0" smtClean="0"/>
              <a:t>난이도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중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236296" y="558924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/>
              <a:t>조창우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0133" t="28065" r="12224" b="35100"/>
          <a:stretch>
            <a:fillRect/>
          </a:stretch>
        </p:blipFill>
        <p:spPr bwMode="auto">
          <a:xfrm>
            <a:off x="0" y="764704"/>
            <a:ext cx="9144000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671" t="39466" r="12224" b="6178"/>
          <a:stretch>
            <a:fillRect/>
          </a:stretch>
        </p:blipFill>
        <p:spPr bwMode="auto">
          <a:xfrm>
            <a:off x="0" y="260648"/>
            <a:ext cx="914400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050" y="395372"/>
            <a:ext cx="60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0289" t="23156" r="11605" b="60181"/>
          <a:stretch>
            <a:fillRect/>
          </a:stretch>
        </p:blipFill>
        <p:spPr bwMode="auto">
          <a:xfrm>
            <a:off x="0" y="908720"/>
            <a:ext cx="91440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195736" y="3501008"/>
            <a:ext cx="328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//</a:t>
            </a:r>
            <a:r>
              <a:rPr lang="en-US" altLang="ko-KR" dirty="0" err="1" smtClean="0"/>
              <a:t>freopen</a:t>
            </a:r>
            <a:r>
              <a:rPr lang="en-US" altLang="ko-KR" dirty="0" smtClean="0"/>
              <a:t>("test.txt", "r", 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);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304256" y="40050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i,n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("%d ",</a:t>
            </a:r>
            <a:r>
              <a:rPr lang="en-US" altLang="ko-KR" dirty="0" err="1" smtClean="0"/>
              <a:t>pSqSum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</a:p>
        </p:txBody>
      </p:sp>
      <p:cxnSp>
        <p:nvCxnSpPr>
          <p:cNvPr id="18" name="꺾인 연결선 17"/>
          <p:cNvCxnSpPr/>
          <p:nvPr/>
        </p:nvCxnSpPr>
        <p:spPr>
          <a:xfrm rot="10800000" flipV="1">
            <a:off x="5148064" y="2636912"/>
            <a:ext cx="3312368" cy="1872208"/>
          </a:xfrm>
          <a:prstGeom prst="bentConnector3">
            <a:avLst>
              <a:gd name="adj1" fmla="val -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8" idx="3"/>
          </p:cNvCxnSpPr>
          <p:nvPr/>
        </p:nvCxnSpPr>
        <p:spPr>
          <a:xfrm rot="5400000">
            <a:off x="5329215" y="2210641"/>
            <a:ext cx="1624826" cy="13252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8.9 Quantization </vt:lpstr>
      <vt:lpstr>슬라이드 2</vt:lpstr>
      <vt:lpstr>슬라이드 3</vt:lpstr>
      <vt:lpstr>슬라이드 4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알고리즘의 정당성 증명</dc:title>
  <dc:creator>Microsoft Corporation</dc:creator>
  <cp:lastModifiedBy>chocwjc</cp:lastModifiedBy>
  <cp:revision>15</cp:revision>
  <dcterms:created xsi:type="dcterms:W3CDTF">2006-10-05T04:04:58Z</dcterms:created>
  <dcterms:modified xsi:type="dcterms:W3CDTF">2014-08-04T01:05:09Z</dcterms:modified>
</cp:coreProperties>
</file>