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1EB1-3AC9-47F7-A387-171BC5F9F78E}" type="datetimeFigureOut">
              <a:rPr lang="ko-KR" altLang="en-US" smtClean="0"/>
              <a:t>2014-08-14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두니발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박사의 탈옥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NUMB3RS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중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783" y="1358712"/>
            <a:ext cx="643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마을이 연결되어 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</a:t>
            </a:r>
            <a:r>
              <a:rPr lang="ko-KR" altLang="en-US" dirty="0" smtClean="0"/>
              <a:t>일 후에 </a:t>
            </a:r>
            <a:r>
              <a:rPr lang="ko-KR" altLang="en-US" dirty="0" err="1" smtClean="0"/>
              <a:t>두니발</a:t>
            </a:r>
            <a:r>
              <a:rPr lang="ko-KR" altLang="en-US" dirty="0" smtClean="0"/>
              <a:t> 박사가 각 마을에 있을 확률을 계산하라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27" y="3875549"/>
            <a:ext cx="4902223" cy="19499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52" y="2337818"/>
            <a:ext cx="2151228" cy="34525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771903" y="2576945"/>
            <a:ext cx="219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3841" y="238694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 of test case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434946" y="2919347"/>
            <a:ext cx="219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1256" y="276695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마을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지난 일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교도소가 있는 마을의 번호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216738" y="3285503"/>
            <a:ext cx="219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06007" y="313697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마을 연결 현황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13159" y="5005446"/>
            <a:ext cx="219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6341" y="483325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계산 해야 할 마을의 수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434946" y="5347851"/>
            <a:ext cx="219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87971" y="518160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확률을 계산 할 마을 번호들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6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399" y="1056904"/>
            <a:ext cx="612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 후에 </a:t>
            </a:r>
            <a:r>
              <a:rPr lang="ko-KR" altLang="en-US" dirty="0" err="1" smtClean="0"/>
              <a:t>두니발</a:t>
            </a:r>
            <a:r>
              <a:rPr lang="ko-KR" altLang="en-US" dirty="0" smtClean="0"/>
              <a:t> 박사가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마을에 있을 수 있는 경우는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7194375" y="2834812"/>
            <a:ext cx="4455690" cy="2087409"/>
            <a:chOff x="847280" y="2522963"/>
            <a:chExt cx="4455690" cy="2087409"/>
          </a:xfrm>
        </p:grpSpPr>
        <p:sp>
          <p:nvSpPr>
            <p:cNvPr id="11" name="타원 10"/>
            <p:cNvSpPr/>
            <p:nvPr/>
          </p:nvSpPr>
          <p:spPr>
            <a:xfrm>
              <a:off x="1942255" y="3094274"/>
              <a:ext cx="866899" cy="86689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847280" y="2522963"/>
              <a:ext cx="866899" cy="866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859155" y="3743473"/>
              <a:ext cx="866899" cy="866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89163" y="3094274"/>
              <a:ext cx="866899" cy="866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36071" y="3094274"/>
              <a:ext cx="866899" cy="866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17" name="직선 연결선 16"/>
            <p:cNvCxnSpPr>
              <a:stCxn id="12" idx="5"/>
            </p:cNvCxnSpPr>
            <p:nvPr/>
          </p:nvCxnSpPr>
          <p:spPr>
            <a:xfrm>
              <a:off x="1587225" y="3262908"/>
              <a:ext cx="355030" cy="26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6"/>
              <a:endCxn id="11" idx="3"/>
            </p:cNvCxnSpPr>
            <p:nvPr/>
          </p:nvCxnSpPr>
          <p:spPr>
            <a:xfrm flipV="1">
              <a:off x="1726054" y="3834219"/>
              <a:ext cx="343155" cy="342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1" idx="6"/>
              <a:endCxn id="14" idx="2"/>
            </p:cNvCxnSpPr>
            <p:nvPr/>
          </p:nvCxnSpPr>
          <p:spPr>
            <a:xfrm>
              <a:off x="2809154" y="3527724"/>
              <a:ext cx="380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6"/>
              <a:endCxn id="15" idx="2"/>
            </p:cNvCxnSpPr>
            <p:nvPr/>
          </p:nvCxnSpPr>
          <p:spPr>
            <a:xfrm>
              <a:off x="4056062" y="3527724"/>
              <a:ext cx="380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46265" y="2834812"/>
                <a:ext cx="5915402" cy="240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첫날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마을로 도망갔다 다음날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번 마을로 돌아옴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첫날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번 마을로 도망갔다 다음날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번 마을로 돌아옴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첫날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번 마을로 도망갔다 다음날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번 마을로 돌아옴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시나리오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번</a:t>
                </a:r>
                <a:r>
                  <a:rPr lang="en-US" altLang="ko-KR" dirty="0" smtClean="0"/>
                  <a:t>,3</a:t>
                </a:r>
                <a:r>
                  <a:rPr lang="ko-KR" altLang="en-US" dirty="0" smtClean="0"/>
                  <a:t>번 시나리오 각각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확률을 모두 더하면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=0.83333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5" y="2834812"/>
                <a:ext cx="5915402" cy="2401940"/>
              </a:xfrm>
              <a:prstGeom prst="rect">
                <a:avLst/>
              </a:prstGeom>
              <a:blipFill rotWithShape="0">
                <a:blip r:embed="rId4"/>
                <a:stretch>
                  <a:fillRect l="-928" t="-1269" r="-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9" y="1009958"/>
            <a:ext cx="6772275" cy="4600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32" y="4814886"/>
            <a:ext cx="6539600" cy="941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49" y="5953248"/>
            <a:ext cx="11226328" cy="5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1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122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휴먼모음T</vt:lpstr>
      <vt:lpstr>Arial</vt:lpstr>
      <vt:lpstr>Cambria Math</vt:lpstr>
      <vt:lpstr>Office 테마</vt:lpstr>
      <vt:lpstr>Algorithm Seminar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</dc:title>
  <dc:creator>mando</dc:creator>
  <cp:lastModifiedBy>mando</cp:lastModifiedBy>
  <cp:revision>9</cp:revision>
  <dcterms:created xsi:type="dcterms:W3CDTF">2014-07-28T11:48:44Z</dcterms:created>
  <dcterms:modified xsi:type="dcterms:W3CDTF">2014-08-13T15:22:55Z</dcterms:modified>
</cp:coreProperties>
</file>