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91590"/>
            <a:ext cx="10515600" cy="518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163F-60EC-4C4D-BBDB-870291637F0B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모스부호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210" y="4785756"/>
            <a:ext cx="10516590" cy="13912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입력의 첫 줄에는 테스트 케이스의 수 </a:t>
            </a:r>
            <a:r>
              <a:rPr lang="en-US" altLang="ko-KR" dirty="0"/>
              <a:t>C(≤50)</a:t>
            </a:r>
            <a:r>
              <a:rPr lang="ko-KR" altLang="en-US" dirty="0"/>
              <a:t>가 주어집니다</a:t>
            </a:r>
            <a:r>
              <a:rPr lang="en-US" altLang="ko-KR" dirty="0"/>
              <a:t>. </a:t>
            </a:r>
            <a:r>
              <a:rPr lang="ko-KR" altLang="en-US" dirty="0"/>
              <a:t>각 테스트 케이스는 세 개의 정수 </a:t>
            </a:r>
            <a:r>
              <a:rPr lang="en-US" altLang="ko-KR" dirty="0"/>
              <a:t>n, m(1≤n, m≤100), k(1≤k≤1,000,000,000)</a:t>
            </a:r>
            <a:r>
              <a:rPr lang="ko-KR" altLang="en-US" dirty="0"/>
              <a:t>로 주어집니다</a:t>
            </a:r>
            <a:r>
              <a:rPr lang="en-US" altLang="ko-KR" dirty="0"/>
              <a:t>. </a:t>
            </a:r>
            <a:r>
              <a:rPr lang="ko-KR" altLang="en-US" dirty="0"/>
              <a:t>사전에는 항상 </a:t>
            </a:r>
            <a:r>
              <a:rPr lang="en-US" altLang="ko-KR" dirty="0"/>
              <a:t>k</a:t>
            </a:r>
            <a:r>
              <a:rPr lang="ko-KR" altLang="en-US" dirty="0"/>
              <a:t>개 이상의 신호가 있다고 가정해도 좋습니다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각 테스트 케이스마다 한 줄에 해당 신호를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213" y="991590"/>
            <a:ext cx="10421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모스 부호</a:t>
            </a:r>
            <a:r>
              <a:rPr lang="en-US" altLang="ko-KR" sz="1400" dirty="0"/>
              <a:t>(Morse code)</a:t>
            </a:r>
            <a:r>
              <a:rPr lang="ko-KR" altLang="en-US" sz="1400" dirty="0"/>
              <a:t>는 전화가 없던 시절 무선 전신에 주로 사용하던 코드로</a:t>
            </a:r>
            <a:r>
              <a:rPr lang="en-US" altLang="ko-KR" sz="1400" dirty="0"/>
              <a:t>, </a:t>
            </a:r>
            <a:r>
              <a:rPr lang="ko-KR" altLang="en-US" sz="1400" dirty="0"/>
              <a:t>짧은 신호</a:t>
            </a:r>
            <a:r>
              <a:rPr lang="en-US" altLang="ko-KR" sz="1400" dirty="0"/>
              <a:t>(</a:t>
            </a:r>
            <a:r>
              <a:rPr lang="ko-KR" altLang="en-US" sz="1400" dirty="0"/>
              <a:t>단점</a:t>
            </a:r>
            <a:r>
              <a:rPr lang="en-US" altLang="ko-KR" sz="1400" dirty="0"/>
              <a:t>, o)</a:t>
            </a:r>
            <a:r>
              <a:rPr lang="ko-KR" altLang="en-US" sz="1400" dirty="0"/>
              <a:t>와 긴 신호</a:t>
            </a:r>
            <a:r>
              <a:rPr lang="en-US" altLang="ko-KR" sz="1400" dirty="0"/>
              <a:t>(</a:t>
            </a:r>
            <a:r>
              <a:rPr lang="ko-KR" altLang="en-US" sz="1400" dirty="0"/>
              <a:t>장점</a:t>
            </a:r>
            <a:r>
              <a:rPr lang="en-US" altLang="ko-KR" sz="1400" dirty="0"/>
              <a:t>, -)</a:t>
            </a:r>
            <a:r>
              <a:rPr lang="ko-KR" altLang="en-US" sz="1400" dirty="0"/>
              <a:t>를 섞어 글자를 표현하는 표현방식입니다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알파벳 </a:t>
            </a:r>
            <a:r>
              <a:rPr lang="en-US" altLang="ko-KR" sz="1400" dirty="0"/>
              <a:t>J</a:t>
            </a:r>
            <a:r>
              <a:rPr lang="ko-KR" altLang="en-US" sz="1400" dirty="0"/>
              <a:t>는 모스 부호 </a:t>
            </a:r>
            <a:r>
              <a:rPr lang="en-US" altLang="ko-KR" sz="1400" dirty="0"/>
              <a:t>o---</a:t>
            </a:r>
            <a:r>
              <a:rPr lang="ko-KR" altLang="en-US" sz="1400" dirty="0"/>
              <a:t>로 표현되고</a:t>
            </a:r>
            <a:r>
              <a:rPr lang="en-US" altLang="ko-KR" sz="1400" dirty="0"/>
              <a:t>, M</a:t>
            </a:r>
            <a:r>
              <a:rPr lang="ko-KR" altLang="en-US" sz="1400" dirty="0"/>
              <a:t>은 </a:t>
            </a:r>
            <a:r>
              <a:rPr lang="en-US" altLang="ko-KR" sz="1400" dirty="0"/>
              <a:t>--</a:t>
            </a:r>
            <a:r>
              <a:rPr lang="ko-KR" altLang="en-US" sz="1400" dirty="0"/>
              <a:t>로 표현됩니다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en-US" altLang="ko-KR" sz="1400" dirty="0"/>
              <a:t>n</a:t>
            </a:r>
            <a:r>
              <a:rPr lang="ko-KR" altLang="en-US" sz="1400" dirty="0"/>
              <a:t>개의 장점과 </a:t>
            </a:r>
            <a:r>
              <a:rPr lang="en-US" altLang="ko-KR" sz="1400" dirty="0"/>
              <a:t>m</a:t>
            </a:r>
            <a:r>
              <a:rPr lang="ko-KR" altLang="en-US" sz="1400" dirty="0"/>
              <a:t>개의 단점으로 구성된 모든 신호들을 담고 있는 사전이 있다고 합시다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n = m = 2</a:t>
            </a:r>
            <a:r>
              <a:rPr lang="ko-KR" altLang="en-US" sz="1400" dirty="0"/>
              <a:t>라면 다음과 같은 신호들이 포함되어 있는 것이죠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32212" y="3330599"/>
            <a:ext cx="10421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이 신호들은 사전순서대로 정렬되어 있습니다</a:t>
            </a:r>
            <a:r>
              <a:rPr lang="en-US" altLang="ko-KR" sz="1400" dirty="0"/>
              <a:t>. -</a:t>
            </a:r>
            <a:r>
              <a:rPr lang="ko-KR" altLang="en-US" sz="1400" dirty="0"/>
              <a:t>의 아스키 코드는 </a:t>
            </a:r>
            <a:r>
              <a:rPr lang="en-US" altLang="ko-KR" sz="1400" dirty="0"/>
              <a:t>45</a:t>
            </a:r>
            <a:r>
              <a:rPr lang="ko-KR" altLang="en-US" sz="1400" dirty="0"/>
              <a:t>이고</a:t>
            </a:r>
            <a:r>
              <a:rPr lang="en-US" altLang="ko-KR" sz="1400" dirty="0"/>
              <a:t>, o</a:t>
            </a:r>
            <a:r>
              <a:rPr lang="ko-KR" altLang="en-US" sz="1400" dirty="0"/>
              <a:t>의 아스키 코드는 </a:t>
            </a:r>
            <a:r>
              <a:rPr lang="en-US" altLang="ko-KR" sz="1400" dirty="0"/>
              <a:t>111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-</a:t>
            </a:r>
            <a:r>
              <a:rPr lang="ko-KR" altLang="en-US" sz="1400" dirty="0"/>
              <a:t>가 먼저 오게 되죠</a:t>
            </a:r>
            <a:r>
              <a:rPr lang="en-US" altLang="ko-KR" sz="1400" dirty="0"/>
              <a:t>. n</a:t>
            </a:r>
            <a:r>
              <a:rPr lang="ko-KR" altLang="en-US" sz="1400" dirty="0"/>
              <a:t>과 </a:t>
            </a:r>
            <a:r>
              <a:rPr lang="en-US" altLang="ko-KR" sz="1400" dirty="0"/>
              <a:t>m</a:t>
            </a:r>
            <a:r>
              <a:rPr lang="ko-KR" altLang="en-US" sz="1400" dirty="0"/>
              <a:t>이 주어질 때 이 사전의 </a:t>
            </a:r>
            <a:r>
              <a:rPr lang="en-US" altLang="ko-KR" sz="1400" dirty="0"/>
              <a:t>k</a:t>
            </a:r>
            <a:r>
              <a:rPr lang="ko-KR" altLang="en-US" sz="1400" dirty="0"/>
              <a:t>번째 신호를 출력하는 프로그램을 작성해 봅시다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위 사전에서 네 번째 신호는 </a:t>
            </a:r>
            <a:r>
              <a:rPr lang="en-US" altLang="ko-KR" sz="1400" dirty="0"/>
              <a:t>o--o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1864" y="2028826"/>
            <a:ext cx="10147399" cy="115743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--oo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NanumGothicCoding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-o-o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NanumGothicCoding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-oo-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NanumGothicCoding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o--o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NanumGothicCoding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o-o-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50" charset="-127"/>
              <a:ea typeface="NanumGothicCoding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50" charset="-127"/>
                <a:ea typeface="NanumGothicCoding"/>
              </a:rPr>
              <a:t>oo--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934" t="8295" r="27766" b="18657"/>
          <a:stretch/>
        </p:blipFill>
        <p:spPr>
          <a:xfrm>
            <a:off x="2290713" y="1013381"/>
            <a:ext cx="6759019" cy="55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91590"/>
                <a:ext cx="10515600" cy="51853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ko-KR" altLang="en-US" dirty="0" smtClean="0"/>
                  <a:t>실패한 케이스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개로 </a:t>
                </a:r>
                <a:r>
                  <a:rPr lang="ko-KR" altLang="en-US" dirty="0" err="1" smtClean="0"/>
                  <a:t>만들수</a:t>
                </a:r>
                <a:r>
                  <a:rPr lang="ko-KR" altLang="en-US" dirty="0" smtClean="0"/>
                  <a:t> 있는 케이스의 수를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보다 </a:t>
                </a:r>
                <a:r>
                  <a:rPr lang="ko-KR" altLang="en-US" dirty="0" err="1" smtClean="0"/>
                  <a:t>작을때까지</a:t>
                </a:r>
                <a:r>
                  <a:rPr lang="ko-KR" altLang="en-US" dirty="0" smtClean="0"/>
                  <a:t> 계산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계산된 숫자부터 사전식으로 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결과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시간 초과 및 오답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알고리즘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err="1" smtClean="0"/>
                  <a:t>첫자리가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인 </a:t>
                </a:r>
                <a:r>
                  <a:rPr lang="ko-KR" altLang="en-US" dirty="0"/>
                  <a:t>경</a:t>
                </a:r>
                <a:r>
                  <a:rPr lang="ko-KR" altLang="en-US" dirty="0" smtClean="0"/>
                  <a:t>우와 </a:t>
                </a:r>
                <a:r>
                  <a:rPr lang="en-US" altLang="ko-KR" dirty="0" smtClean="0"/>
                  <a:t>o</a:t>
                </a:r>
                <a:r>
                  <a:rPr lang="ko-KR" altLang="en-US" dirty="0" smtClean="0"/>
                  <a:t>인 경우로 나누어 계산 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</a:t>
                </a:r>
                <a:r>
                  <a:rPr lang="ko-KR" altLang="en-US" dirty="0" err="1" smtClean="0"/>
                  <a:t>첫자리가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–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m+n-1</a:t>
                </a:r>
                <a:r>
                  <a:rPr lang="ko-KR" altLang="en-US" dirty="0" smtClean="0"/>
                  <a:t>개에서 </a:t>
                </a:r>
                <a:r>
                  <a:rPr lang="en-US" altLang="ko-KR" dirty="0" smtClean="0"/>
                  <a:t>n-1</a:t>
                </a:r>
                <a:r>
                  <a:rPr lang="ko-KR" altLang="en-US" dirty="0" smtClean="0"/>
                  <a:t>개를 </a:t>
                </a:r>
                <a:r>
                  <a:rPr lang="ko-KR" altLang="en-US" dirty="0" smtClean="0"/>
                  <a:t>뽑는 경우의 수이고 반대의 경우에는 </a:t>
                </a:r>
                <a:r>
                  <a:rPr lang="en-US" altLang="ko-KR" dirty="0" smtClean="0"/>
                  <a:t>m+n-1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개를 </a:t>
                </a:r>
                <a:r>
                  <a:rPr lang="ko-KR" altLang="en-US" dirty="0" err="1" smtClean="0"/>
                  <a:t>뽑는</a:t>
                </a:r>
                <a:r>
                  <a:rPr lang="ko-KR" altLang="en-US" dirty="0" err="1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ko-KR" altLang="en-US" dirty="0" err="1" smtClean="0"/>
                  <a:t>첫자리를</a:t>
                </a:r>
                <a:r>
                  <a:rPr lang="ko-KR" altLang="en-US" dirty="0" smtClean="0"/>
                  <a:t> 제외 하고 반복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가 </a:t>
                </a:r>
                <a:r>
                  <a:rPr lang="ko-KR" altLang="en-US" dirty="0" err="1" smtClean="0"/>
                  <a:t>윗쪽에서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첫자리가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-)</a:t>
                </a:r>
                <a:r>
                  <a:rPr lang="ko-KR" altLang="en-US" dirty="0" smtClean="0"/>
                  <a:t> 해당되는지 아래쪽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첫자리가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o)</a:t>
                </a:r>
                <a:r>
                  <a:rPr lang="ko-KR" altLang="en-US" dirty="0" smtClean="0"/>
                  <a:t>에 해당되는지를 확인하고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해당 케이스로 </a:t>
                </a:r>
                <a:r>
                  <a:rPr lang="ko-KR" altLang="en-US" dirty="0" err="1" smtClean="0"/>
                  <a:t>점화식을</a:t>
                </a:r>
                <a:r>
                  <a:rPr lang="ko-KR" altLang="en-US" dirty="0" smtClean="0"/>
                  <a:t> 진행함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err="1" smtClean="0"/>
                  <a:t>윗쪽의</a:t>
                </a:r>
                <a:r>
                  <a:rPr lang="ko-KR" altLang="en-US" dirty="0" smtClean="0"/>
                  <a:t> 경우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를 그대로 사용하고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아래쪽의 경우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m+n-1</a:t>
                </a:r>
                <a:r>
                  <a:rPr lang="ko-KR" altLang="en-US" dirty="0" smtClean="0"/>
                  <a:t>개의 경우의 수를 </a:t>
                </a:r>
                <a:r>
                  <a:rPr lang="ko-KR" altLang="en-US" dirty="0" smtClean="0"/>
                  <a:t>제외함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점화식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𝑘𝑡h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𝑠𝑘𝑖𝑝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-"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𝑘𝑡h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𝑠𝑘𝑖𝑝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𝑠𝑘𝑖𝑝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𝑘𝑡h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𝑠𝑘𝑖𝑝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   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</m:e>
                        </m:eqAr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91590"/>
                <a:ext cx="10515600" cy="5185373"/>
              </a:xfrm>
              <a:blipFill rotWithShape="0"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3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260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 Unicode MS</vt:lpstr>
      <vt:lpstr>NanumGothicCoding</vt:lpstr>
      <vt:lpstr>맑은 고딕</vt:lpstr>
      <vt:lpstr>Arial</vt:lpstr>
      <vt:lpstr>Cambria Math</vt:lpstr>
      <vt:lpstr>Wingdings</vt:lpstr>
      <vt:lpstr>Office 테마</vt:lpstr>
      <vt:lpstr>모스부호</vt:lpstr>
      <vt:lpstr>Problem</vt:lpstr>
      <vt:lpstr>인증샷</vt:lpstr>
      <vt:lpstr>How to solve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외발 뛰기</dc:title>
  <dc:creator>조규남</dc:creator>
  <cp:lastModifiedBy>조규남</cp:lastModifiedBy>
  <cp:revision>9</cp:revision>
  <dcterms:created xsi:type="dcterms:W3CDTF">2014-07-23T04:29:31Z</dcterms:created>
  <dcterms:modified xsi:type="dcterms:W3CDTF">2014-08-21T01:13:59Z</dcterms:modified>
</cp:coreProperties>
</file>