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9.17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숫자 게임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NUMBERGAME,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83" y="1358712"/>
            <a:ext cx="10657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정수를 일렬로 늘어놓은 </a:t>
            </a:r>
            <a:r>
              <a:rPr lang="ko-KR" altLang="en-US" dirty="0" err="1" smtClean="0"/>
              <a:t>게임판을</a:t>
            </a:r>
            <a:r>
              <a:rPr lang="ko-KR" altLang="en-US" dirty="0" smtClean="0"/>
              <a:t> 가지고 현우와 </a:t>
            </a:r>
            <a:r>
              <a:rPr lang="ko-KR" altLang="en-US" dirty="0" err="1" smtClean="0"/>
              <a:t>서하가</a:t>
            </a:r>
            <a:r>
              <a:rPr lang="ko-KR" altLang="en-US" dirty="0" smtClean="0"/>
              <a:t> 게임을 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게임은 현우부터 시작해서 </a:t>
            </a:r>
            <a:r>
              <a:rPr lang="ko-KR" altLang="en-US" dirty="0" err="1" smtClean="0"/>
              <a:t>번갈아가며</a:t>
            </a:r>
            <a:r>
              <a:rPr lang="ko-KR" altLang="en-US" dirty="0" smtClean="0"/>
              <a:t> 진행한다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 차례마다 두 가지 일 중 하나를 할 수 있다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게임판의</a:t>
            </a:r>
            <a:r>
              <a:rPr lang="ko-KR" altLang="en-US" dirty="0" smtClean="0"/>
              <a:t> 왼쪽 끝에 있는 숫자나 오른쪽 끝에 있는 </a:t>
            </a:r>
            <a:r>
              <a:rPr lang="ko-KR" altLang="en-US" dirty="0" err="1" smtClean="0"/>
              <a:t>수자</a:t>
            </a:r>
            <a:r>
              <a:rPr lang="ko-KR" altLang="en-US" dirty="0" smtClean="0"/>
              <a:t> 중 하나를 가져간다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가져간 숫자는 </a:t>
            </a:r>
            <a:r>
              <a:rPr lang="ko-KR" altLang="en-US" dirty="0" err="1" smtClean="0"/>
              <a:t>게임판에서</a:t>
            </a:r>
            <a:r>
              <a:rPr lang="ko-KR" altLang="en-US" dirty="0" smtClean="0"/>
              <a:t> 지워진다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게임판에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이상의 숫자가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끝에서 두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오른쪽 끝에서 두 개를 지운다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게임은 모든 숫자가 다 없어졌을 때 끝난다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사람의 점수는 자신이 가져간 숫자들의 합이다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사람 모두 최선을 다할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현우가 </a:t>
            </a:r>
            <a:r>
              <a:rPr lang="ko-KR" altLang="en-US" dirty="0" err="1" smtClean="0"/>
              <a:t>서하보다</a:t>
            </a:r>
            <a:r>
              <a:rPr lang="ko-KR" altLang="en-US" dirty="0" smtClean="0"/>
              <a:t> 몇 점 더 얻을 수 있는지를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1643" y="1491916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1643" y="1491916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0" idx="1"/>
          </p:cNvCxnSpPr>
          <p:nvPr/>
        </p:nvCxnSpPr>
        <p:spPr>
          <a:xfrm flipH="1">
            <a:off x="1395663" y="2051385"/>
            <a:ext cx="1515980" cy="143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305758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615586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177435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571550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5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4399" y="10569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62" y="5366957"/>
            <a:ext cx="8948901" cy="9324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36" y="1529367"/>
            <a:ext cx="7543197" cy="30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178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휴먼모음T</vt:lpstr>
      <vt:lpstr>Arial</vt:lpstr>
      <vt:lpstr>Office 테마</vt:lpstr>
      <vt:lpstr>Algorithm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22</cp:revision>
  <dcterms:created xsi:type="dcterms:W3CDTF">2014-07-28T11:48:44Z</dcterms:created>
  <dcterms:modified xsi:type="dcterms:W3CDTF">2014-09-01T00:03:32Z</dcterms:modified>
</cp:coreProperties>
</file>