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" y="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62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9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7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2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33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4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59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43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7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33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EB1-3AC9-47F7-A387-171BC5F9F78E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7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01EB1-3AC9-47F7-A387-171BC5F9F78E}" type="datetimeFigureOut">
              <a:rPr lang="ko-KR" altLang="en-US" smtClean="0"/>
              <a:t>2014-08-28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0BF20-7093-4392-894D-E5A45607E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39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 smtClean="0"/>
              <a:t>Algorithm Seminar</a:t>
            </a:r>
            <a:endParaRPr lang="ko-KR" altLang="en-US" sz="33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9.17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숫자 게임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문제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ID: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NUMBERGAME,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난이도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하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김혜민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783" y="1358712"/>
            <a:ext cx="10657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</a:t>
            </a:r>
            <a:r>
              <a:rPr lang="ko-KR" altLang="en-US" dirty="0" smtClean="0"/>
              <a:t>개의 정수를 일렬로 늘어놓은 </a:t>
            </a:r>
            <a:r>
              <a:rPr lang="ko-KR" altLang="en-US" dirty="0" err="1" smtClean="0"/>
              <a:t>게임판을</a:t>
            </a:r>
            <a:r>
              <a:rPr lang="ko-KR" altLang="en-US" dirty="0" smtClean="0"/>
              <a:t> 가지고 현우와 </a:t>
            </a:r>
            <a:r>
              <a:rPr lang="ko-KR" altLang="en-US" dirty="0" err="1" smtClean="0"/>
              <a:t>서하가</a:t>
            </a:r>
            <a:r>
              <a:rPr lang="ko-KR" altLang="en-US" dirty="0" smtClean="0"/>
              <a:t> 게임을 한다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게임은 현우부터 시작해서 </a:t>
            </a:r>
            <a:r>
              <a:rPr lang="ko-KR" altLang="en-US" dirty="0" err="1" smtClean="0"/>
              <a:t>번갈아가며</a:t>
            </a:r>
            <a:r>
              <a:rPr lang="ko-KR" altLang="en-US" dirty="0" smtClean="0"/>
              <a:t> 진행한다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자기 차례마다 두 가지 일 중 하나를 할 수 있다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게임판의</a:t>
            </a:r>
            <a:r>
              <a:rPr lang="ko-KR" altLang="en-US" dirty="0" smtClean="0"/>
              <a:t> 왼쪽 끝에 있는 숫자나 오른쪽 끝에 있는 </a:t>
            </a:r>
            <a:r>
              <a:rPr lang="ko-KR" altLang="en-US" dirty="0" err="1" smtClean="0"/>
              <a:t>수자</a:t>
            </a:r>
            <a:r>
              <a:rPr lang="ko-KR" altLang="en-US" dirty="0" smtClean="0"/>
              <a:t> 중 하나를 가져간다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가져간 숫자는 </a:t>
            </a:r>
            <a:r>
              <a:rPr lang="ko-KR" altLang="en-US" dirty="0" err="1" smtClean="0"/>
              <a:t>게임판에서</a:t>
            </a:r>
            <a:r>
              <a:rPr lang="ko-KR" altLang="en-US" dirty="0" smtClean="0"/>
              <a:t> 지워진다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게임판에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두개</a:t>
            </a:r>
            <a:r>
              <a:rPr lang="ko-KR" altLang="en-US" dirty="0" smtClean="0"/>
              <a:t> 이상의 숫자가 있을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왼쪽 끝에서 두 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오른쪽 끝에서 두 개를 지운다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게임은 모든 숫자가 다 없어졌을 때 끝난다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사람의 점수는 자신이 가져간 숫자들의 합이다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두 사람 모두 최선을 다할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현우가 </a:t>
            </a:r>
            <a:r>
              <a:rPr lang="ko-KR" altLang="en-US" dirty="0" err="1" smtClean="0"/>
              <a:t>서하보다</a:t>
            </a:r>
            <a:r>
              <a:rPr lang="ko-KR" altLang="en-US" dirty="0" smtClean="0"/>
              <a:t> 몇 점 더 얻을 수 있는지를 출력한다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66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911643" y="1491916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305758" y="1491915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699873" y="1491914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-3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093988" y="1491913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-1000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488103" y="1491912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-1000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97042" y="1046747"/>
            <a:ext cx="1540042" cy="15641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현우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0217686" y="1046747"/>
            <a:ext cx="1540042" cy="15641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8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911643" y="1491916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305758" y="1491915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699873" y="1491914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-3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093988" y="1491913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-1000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488103" y="1491912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-1000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97042" y="1046747"/>
            <a:ext cx="1540042" cy="15641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현우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0217686" y="1046747"/>
            <a:ext cx="1540042" cy="15641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서하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10" idx="1"/>
          </p:cNvCxnSpPr>
          <p:nvPr/>
        </p:nvCxnSpPr>
        <p:spPr>
          <a:xfrm flipH="1">
            <a:off x="1395663" y="2051385"/>
            <a:ext cx="1515980" cy="14377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78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53452" y="2947737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305758" y="1491915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699873" y="1491914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-3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093988" y="1491913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-1000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488103" y="1491912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-1000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97042" y="1046747"/>
            <a:ext cx="1540042" cy="15641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현우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0217686" y="1046747"/>
            <a:ext cx="1540042" cy="15641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서하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4305758" y="1191127"/>
            <a:ext cx="1227221" cy="17566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5615586" y="1191127"/>
            <a:ext cx="1227221" cy="17566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7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53452" y="2947737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-1000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093988" y="1491913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-1000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488103" y="1491912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-1000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97042" y="1046747"/>
            <a:ext cx="1540042" cy="15641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현우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0217686" y="1046747"/>
            <a:ext cx="1540042" cy="15641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서하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7177435" y="1191127"/>
            <a:ext cx="1227221" cy="17566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8571550" y="1191127"/>
            <a:ext cx="1227221" cy="17566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7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73034"/>
          </a:xfrm>
          <a:prstGeom prst="rect">
            <a:avLst/>
          </a:prstGeom>
          <a:solidFill>
            <a:srgbClr val="A4323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19857" y="-11742"/>
            <a:ext cx="233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http://supercom.korea.ac.kr</a:t>
            </a:r>
            <a:endParaRPr lang="ko-KR" altLang="en-US" sz="1400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6156911"/>
            <a:ext cx="27908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5790406"/>
            <a:ext cx="1809750" cy="10477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53452" y="2947737"/>
            <a:ext cx="1227221" cy="111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-1000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97042" y="1046747"/>
            <a:ext cx="1540042" cy="15641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현우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0217686" y="1046747"/>
            <a:ext cx="1540042" cy="15641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59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4399" y="1056904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62" y="2739667"/>
            <a:ext cx="8948901" cy="9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1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3429</TotalTime>
  <Words>178</Words>
  <Application>Microsoft Office PowerPoint</Application>
  <PresentationFormat>와이드스크린</PresentationFormat>
  <Paragraphs>50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휴먼모음T</vt:lpstr>
      <vt:lpstr>Arial</vt:lpstr>
      <vt:lpstr>Office 테마</vt:lpstr>
      <vt:lpstr>Algorithm Seminar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</dc:title>
  <dc:creator>mando</dc:creator>
  <cp:lastModifiedBy>mando</cp:lastModifiedBy>
  <cp:revision>21</cp:revision>
  <dcterms:created xsi:type="dcterms:W3CDTF">2014-07-28T11:48:44Z</dcterms:created>
  <dcterms:modified xsi:type="dcterms:W3CDTF">2014-08-28T07:29:27Z</dcterms:modified>
</cp:coreProperties>
</file>