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103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85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4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30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58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53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47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17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82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15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03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39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3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991590"/>
            <a:ext cx="10515600" cy="5185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7163F-60EC-4C4D-BBDB-870291637F0B}" type="datetimeFigureOut">
              <a:rPr lang="ko-KR" altLang="en-US" smtClean="0"/>
              <a:t>2014-08-14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5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비대칭 </a:t>
            </a:r>
            <a:r>
              <a:rPr lang="ko-KR" altLang="en-US" dirty="0" err="1" smtClean="0"/>
              <a:t>타일링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조규남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737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7210" y="4785756"/>
            <a:ext cx="10516590" cy="1391207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입력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입력의 첫 줄에는 테스트 케이스의 수 </a:t>
            </a:r>
            <a:r>
              <a:rPr lang="en-US" altLang="ko-KR" dirty="0"/>
              <a:t>C (1 &lt;= C &lt;= 50) </a:t>
            </a:r>
            <a:r>
              <a:rPr lang="ko-KR" altLang="en-US" dirty="0"/>
              <a:t>가 주어집니다</a:t>
            </a:r>
            <a:r>
              <a:rPr lang="en-US" altLang="ko-KR" dirty="0"/>
              <a:t>. </a:t>
            </a:r>
            <a:r>
              <a:rPr lang="ko-KR" altLang="en-US" dirty="0"/>
              <a:t>그 후 각 줄에 사각형의 너비 </a:t>
            </a:r>
            <a:r>
              <a:rPr lang="en-US" altLang="ko-KR" dirty="0"/>
              <a:t>n (1 &lt;= n &lt;= 100) </a:t>
            </a:r>
            <a:r>
              <a:rPr lang="ko-KR" altLang="en-US" dirty="0"/>
              <a:t>이 주어집니다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출력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각 테스트 케이스마다 한 줄에 비대칭 </a:t>
            </a:r>
            <a:r>
              <a:rPr lang="ko-KR" altLang="en-US" dirty="0" err="1"/>
              <a:t>타일링</a:t>
            </a:r>
            <a:r>
              <a:rPr lang="ko-KR" altLang="en-US" dirty="0"/>
              <a:t> 방법의 수를 </a:t>
            </a:r>
            <a:r>
              <a:rPr lang="en-US" altLang="ko-KR" dirty="0"/>
              <a:t>1,000,000,007 </a:t>
            </a:r>
            <a:r>
              <a:rPr lang="ko-KR" altLang="en-US" dirty="0"/>
              <a:t>로 나눈 나머지를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90763" y="1184174"/>
            <a:ext cx="546303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그림과 같이 </a:t>
            </a:r>
            <a:r>
              <a:rPr lang="en-US" altLang="ko-KR" sz="1400" dirty="0"/>
              <a:t>2 * n </a:t>
            </a:r>
            <a:r>
              <a:rPr lang="ko-KR" altLang="en-US" sz="1400" dirty="0"/>
              <a:t>크기의 직사각형을 </a:t>
            </a:r>
            <a:r>
              <a:rPr lang="en-US" altLang="ko-KR" sz="1400" dirty="0"/>
              <a:t>2 * 1 </a:t>
            </a:r>
            <a:r>
              <a:rPr lang="ko-KR" altLang="en-US" sz="1400" dirty="0"/>
              <a:t>크기의 타일로 채우려고 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타일들은 서로 겹쳐서는 안 되고</a:t>
            </a:r>
            <a:r>
              <a:rPr lang="en-US" altLang="ko-KR" sz="1400" dirty="0"/>
              <a:t>, 90</a:t>
            </a:r>
            <a:r>
              <a:rPr lang="ko-KR" altLang="en-US" sz="1400" dirty="0"/>
              <a:t>도로 회전해서 쓸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단 이 </a:t>
            </a:r>
            <a:r>
              <a:rPr lang="ko-KR" altLang="en-US" sz="1400" dirty="0" err="1"/>
              <a:t>타일링</a:t>
            </a:r>
            <a:r>
              <a:rPr lang="ko-KR" altLang="en-US" sz="1400" dirty="0"/>
              <a:t> 방법은 좌우 대칭이어서는 안 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위 그림은 </a:t>
            </a:r>
            <a:r>
              <a:rPr lang="en-US" altLang="ko-KR" sz="1400" dirty="0"/>
              <a:t>2 * 5 </a:t>
            </a:r>
            <a:r>
              <a:rPr lang="ko-KR" altLang="en-US" sz="1400" dirty="0"/>
              <a:t>크기의 직사각형을 채우는 비대칭 </a:t>
            </a:r>
            <a:r>
              <a:rPr lang="ko-KR" altLang="en-US" sz="1400" dirty="0" err="1"/>
              <a:t>타일링</a:t>
            </a:r>
            <a:r>
              <a:rPr lang="ko-KR" altLang="en-US" sz="1400" dirty="0"/>
              <a:t> 방법 </a:t>
            </a:r>
            <a:r>
              <a:rPr lang="en-US" altLang="ko-KR" sz="1400" dirty="0"/>
              <a:t>6</a:t>
            </a:r>
            <a:r>
              <a:rPr lang="ko-KR" altLang="en-US" sz="1400" dirty="0"/>
              <a:t>가지를 보여줍니다</a:t>
            </a:r>
            <a:r>
              <a:rPr lang="en-US" altLang="ko-KR" sz="1400" dirty="0"/>
              <a:t>. </a:t>
            </a:r>
            <a:r>
              <a:rPr lang="ko-KR" altLang="en-US" sz="1400" dirty="0"/>
              <a:t>다음의 </a:t>
            </a:r>
            <a:r>
              <a:rPr lang="en-US" altLang="ko-KR" sz="1400" dirty="0"/>
              <a:t>2</a:t>
            </a:r>
            <a:r>
              <a:rPr lang="ko-KR" altLang="en-US" sz="1400" dirty="0"/>
              <a:t>가지는 좌우대칭이기 때문에 세지 않습니다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/>
              <a:t>n </a:t>
            </a:r>
            <a:r>
              <a:rPr lang="ko-KR" altLang="en-US" sz="1400" dirty="0"/>
              <a:t>이 주어질 때 가능한 비대칭 </a:t>
            </a:r>
            <a:r>
              <a:rPr lang="ko-KR" altLang="en-US" sz="1400" dirty="0" err="1"/>
              <a:t>타일링</a:t>
            </a:r>
            <a:r>
              <a:rPr lang="ko-KR" altLang="en-US" sz="1400" dirty="0"/>
              <a:t> 방법의 수를 계산하는 프로그램을 작성하세요</a:t>
            </a:r>
            <a:r>
              <a:rPr lang="en-US" altLang="ko-KR" sz="1400" dirty="0"/>
              <a:t>. </a:t>
            </a:r>
            <a:r>
              <a:rPr lang="ko-KR" altLang="en-US" sz="1400" dirty="0"/>
              <a:t>방법의 수는 매우 클 수 있으므로</a:t>
            </a:r>
            <a:r>
              <a:rPr lang="en-US" altLang="ko-KR" sz="1400" dirty="0"/>
              <a:t>, 1,000,000,007 </a:t>
            </a:r>
            <a:r>
              <a:rPr lang="ko-KR" altLang="en-US" sz="1400" dirty="0"/>
              <a:t>로 나눈 나머지를 출력합니다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4453" t="39408" r="32649" b="38616"/>
          <a:stretch/>
        </p:blipFill>
        <p:spPr>
          <a:xfrm>
            <a:off x="934949" y="1047119"/>
            <a:ext cx="4955814" cy="17999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34144" t="71974" r="43221" b="16738"/>
          <a:stretch/>
        </p:blipFill>
        <p:spPr>
          <a:xfrm>
            <a:off x="934949" y="3263490"/>
            <a:ext cx="3467024" cy="94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7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인증샷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7736" t="9957" r="19415" b="58079"/>
          <a:stretch/>
        </p:blipFill>
        <p:spPr>
          <a:xfrm>
            <a:off x="1869895" y="2363056"/>
            <a:ext cx="8805041" cy="243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6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How to solve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991590"/>
            <a:ext cx="10515600" cy="5185373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타일링의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점화식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</a:t>
            </a:r>
            <a:r>
              <a:rPr lang="ko-KR" altLang="en-US" dirty="0" err="1" smtClean="0"/>
              <a:t>타일링</a:t>
            </a:r>
            <a:r>
              <a:rPr lang="ko-KR" altLang="en-US" dirty="0" smtClean="0"/>
              <a:t> 가능한 경우의 수에서 대칭인 방법을 제외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너비가 홀수 이면 가운데 세로로 타일이 하나 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가운데 타일을 기준으로 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우측 중 한쪽의 </a:t>
            </a:r>
            <a:r>
              <a:rPr lang="ko-KR" altLang="en-US" dirty="0" err="1" smtClean="0"/>
              <a:t>타일링</a:t>
            </a:r>
            <a:r>
              <a:rPr lang="ko-KR" altLang="en-US" dirty="0" smtClean="0"/>
              <a:t> 경우의 수를 제외</a:t>
            </a:r>
            <a:r>
              <a:rPr lang="en-US" altLang="ko-KR" dirty="0" smtClean="0"/>
              <a:t>(</a:t>
            </a:r>
            <a:r>
              <a:rPr lang="ko-KR" altLang="en-US" dirty="0" smtClean="0"/>
              <a:t>반대편도 동일한 모양인 경우의 수임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너비가 짝수이면 중심부 쪽에 </a:t>
            </a:r>
            <a:r>
              <a:rPr lang="ko-KR" altLang="en-US" dirty="0" err="1" smtClean="0"/>
              <a:t>두개의</a:t>
            </a:r>
            <a:r>
              <a:rPr lang="ko-KR" altLang="en-US" dirty="0" smtClean="0"/>
              <a:t> 타일이 세로로 </a:t>
            </a:r>
            <a:r>
              <a:rPr lang="ko-KR" altLang="en-US" dirty="0" smtClean="0"/>
              <a:t>놓인 경우의 수와 절반을 나눈 한쪽을 채울 수 있는 </a:t>
            </a:r>
            <a:r>
              <a:rPr lang="ko-KR" altLang="en-US" dirty="0" err="1" smtClean="0"/>
              <a:t>타일링</a:t>
            </a:r>
            <a:r>
              <a:rPr lang="ko-KR" altLang="en-US" dirty="0" smtClean="0"/>
              <a:t> 경우의 수를 제외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marL="914400" lvl="1" indent="-457200">
              <a:buAutoNum type="arabicPeriod"/>
            </a:pPr>
            <a:r>
              <a:rPr lang="ko-KR" altLang="en-US" dirty="0" smtClean="0"/>
              <a:t>전체 </a:t>
            </a:r>
            <a:r>
              <a:rPr lang="ko-KR" altLang="en-US" dirty="0" err="1" smtClean="0"/>
              <a:t>타일링</a:t>
            </a:r>
            <a:r>
              <a:rPr lang="ko-KR" altLang="en-US" dirty="0" smtClean="0"/>
              <a:t> 개수 계산</a:t>
            </a:r>
            <a:endParaRPr lang="en-US" altLang="ko-KR" dirty="0" smtClean="0"/>
          </a:p>
          <a:p>
            <a:pPr marL="914400" lvl="1" indent="-457200">
              <a:buAutoNum type="arabicPeriod"/>
            </a:pPr>
            <a:r>
              <a:rPr lang="ko-KR" altLang="en-US" dirty="0" smtClean="0"/>
              <a:t>너비가 짝수인지 홀 수 </a:t>
            </a:r>
            <a:r>
              <a:rPr lang="ko-KR" altLang="en-US" dirty="0" smtClean="0"/>
              <a:t>인지 계산</a:t>
            </a:r>
            <a:endParaRPr lang="en-US" altLang="ko-KR" dirty="0" smtClean="0"/>
          </a:p>
          <a:p>
            <a:pPr marL="914400" lvl="1" indent="-457200">
              <a:buAutoNum type="arabicPeriod"/>
            </a:pPr>
            <a:r>
              <a:rPr lang="ko-KR" altLang="en-US" dirty="0" smtClean="0"/>
              <a:t>홀 수인 경우 전체 타일이 개수에서 </a:t>
            </a:r>
            <a:r>
              <a:rPr lang="ko-KR" altLang="en-US" dirty="0" smtClean="0"/>
              <a:t>너비</a:t>
            </a:r>
            <a:r>
              <a:rPr lang="en-US" altLang="ko-KR" dirty="0" smtClean="0"/>
              <a:t>/2 </a:t>
            </a:r>
            <a:r>
              <a:rPr lang="ko-KR" altLang="en-US" dirty="0" err="1" smtClean="0"/>
              <a:t>타일링</a:t>
            </a:r>
            <a:r>
              <a:rPr lang="ko-KR" altLang="en-US" dirty="0" smtClean="0"/>
              <a:t> 개수 제외</a:t>
            </a:r>
            <a:endParaRPr lang="en-US" altLang="ko-KR" dirty="0" smtClean="0"/>
          </a:p>
          <a:p>
            <a:pPr marL="914400" lvl="1" indent="-457200">
              <a:buAutoNum type="arabicPeriod"/>
            </a:pPr>
            <a:r>
              <a:rPr lang="ko-KR" altLang="en-US" dirty="0" smtClean="0"/>
              <a:t>짝 수인 경우 전체 </a:t>
            </a:r>
            <a:r>
              <a:rPr lang="ko-KR" altLang="en-US" dirty="0" err="1" smtClean="0"/>
              <a:t>타일링</a:t>
            </a:r>
            <a:r>
              <a:rPr lang="ko-KR" altLang="en-US" dirty="0" smtClean="0"/>
              <a:t> 개수에서 너비</a:t>
            </a:r>
            <a:r>
              <a:rPr lang="en-US" altLang="ko-KR" dirty="0" smtClean="0"/>
              <a:t>/2, </a:t>
            </a:r>
            <a:r>
              <a:rPr lang="ko-KR" altLang="en-US" dirty="0" smtClean="0"/>
              <a:t>너비</a:t>
            </a:r>
            <a:r>
              <a:rPr lang="en-US" altLang="ko-KR" dirty="0" smtClean="0"/>
              <a:t>/2 -1 </a:t>
            </a:r>
            <a:r>
              <a:rPr lang="ko-KR" altLang="en-US" dirty="0" err="1" smtClean="0"/>
              <a:t>타일링</a:t>
            </a:r>
            <a:r>
              <a:rPr lang="ko-KR" altLang="en-US" dirty="0" smtClean="0"/>
              <a:t> 개수 제외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38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197</Words>
  <Application>Microsoft Office PowerPoint</Application>
  <PresentationFormat>와이드스크린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비대칭 타일링</vt:lpstr>
      <vt:lpstr>Problem</vt:lpstr>
      <vt:lpstr>인증샷</vt:lpstr>
      <vt:lpstr>How to solve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외발 뛰기</dc:title>
  <dc:creator>조규남</dc:creator>
  <cp:lastModifiedBy>mystous</cp:lastModifiedBy>
  <cp:revision>9</cp:revision>
  <dcterms:created xsi:type="dcterms:W3CDTF">2014-07-23T04:29:31Z</dcterms:created>
  <dcterms:modified xsi:type="dcterms:W3CDTF">2014-08-13T21:49:07Z</dcterms:modified>
</cp:coreProperties>
</file>