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8" r:id="rId4"/>
    <p:sldId id="264" r:id="rId5"/>
    <p:sldId id="265" r:id="rId6"/>
    <p:sldId id="267" r:id="rId7"/>
    <p:sldId id="266" r:id="rId8"/>
  </p:sldIdLst>
  <p:sldSz cx="12192000" cy="6858000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232"/>
    <a:srgbClr val="92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8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7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5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4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쿼드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트리 뒤집기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QUADTREE,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4604336"/>
            <a:ext cx="5715000" cy="2114550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490630"/>
            <a:ext cx="10515600" cy="31051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대량의 좌표 데이터를 메모리 안에 압축해 저장하기 위해 사용하는 기법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</a:t>
            </a:r>
            <a:r>
              <a:rPr lang="en-US" altLang="ko-KR" sz="1600" dirty="0" smtClean="0"/>
              <a:t>(quad tree)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주어진 공간을 항상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개로 분할해 재귀적으로 표현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검은 색과 흰 색밖에 없는 흑백 그림을 압축해 표현하는 것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트리는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N</a:t>
            </a:r>
            <a:r>
              <a:rPr lang="en-US" altLang="ko-KR" sz="1600" dirty="0"/>
              <a:t> × 2</a:t>
            </a:r>
            <a:r>
              <a:rPr lang="en-US" altLang="ko-KR" sz="1600" baseline="30000" dirty="0"/>
              <a:t>N</a:t>
            </a:r>
            <a:r>
              <a:rPr lang="ko-KR" altLang="en-US" sz="1600" dirty="0" smtClean="0"/>
              <a:t> 크기의 흑백 그림을 다음과 같은 과정을 거쳐 문자열로 압축한다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    -</a:t>
            </a:r>
            <a:r>
              <a:rPr lang="ko-KR" altLang="en-US" sz="1600" dirty="0" smtClean="0"/>
              <a:t>이 그림의 모든 픽셀이 검은 색일 경우 이 그림의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 결과는 그림의 크기에 관계없이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가 된다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-</a:t>
            </a:r>
            <a:r>
              <a:rPr lang="ko-KR" altLang="en-US" sz="1600" dirty="0" smtClean="0"/>
              <a:t>이 그림의 모든 픽셀이 흰 색일 경우 이 그림의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 결과는 크림의 크기에 관계없이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가 된다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-</a:t>
            </a:r>
            <a:r>
              <a:rPr lang="ko-KR" altLang="en-US" sz="1600" dirty="0" smtClean="0"/>
              <a:t>모든 픽셀이 같은 색이 아니라면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트리는</a:t>
            </a:r>
            <a:r>
              <a:rPr lang="ko-KR" altLang="en-US" sz="1600" dirty="0" smtClean="0"/>
              <a:t> 이 그림을 가로 세로로 각각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등분해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조각으로 쪼갠 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각각을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전체 그림의 압축 결과는 </a:t>
            </a:r>
            <a:r>
              <a:rPr lang="en-US" altLang="ko-KR" sz="1600" dirty="0" smtClean="0"/>
              <a:t>x(</a:t>
            </a:r>
            <a:r>
              <a:rPr lang="ko-KR" altLang="en-US" sz="1600" dirty="0" smtClean="0"/>
              <a:t>왼쪽 위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오른쪽 위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왼쪽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아래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오른쪽 아래 압축 결과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 Ex) (a)</a:t>
            </a:r>
            <a:r>
              <a:rPr lang="ko-KR" altLang="en-US" sz="1600" dirty="0" smtClean="0"/>
              <a:t>의 왼쪽 위 </a:t>
            </a:r>
            <a:r>
              <a:rPr lang="en-US" altLang="ko-KR" sz="1600" dirty="0" smtClean="0"/>
              <a:t>4</a:t>
            </a:r>
            <a:r>
              <a:rPr lang="ko-KR" altLang="en-US" sz="1600" dirty="0" err="1" smtClean="0"/>
              <a:t>분면은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xwwwb</a:t>
            </a:r>
            <a:r>
              <a:rPr lang="ko-KR" altLang="en-US" sz="1600" dirty="0" smtClean="0"/>
              <a:t>로 압축된다</a:t>
            </a:r>
            <a:r>
              <a:rPr lang="en-US" altLang="ko-KR" sz="16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쿼드</a:t>
            </a:r>
            <a:r>
              <a:rPr lang="ko-KR" altLang="en-US" sz="2800" dirty="0" smtClean="0"/>
              <a:t> 트리</a:t>
            </a:r>
            <a:r>
              <a:rPr lang="en-US" altLang="ko-KR" sz="2800" dirty="0" smtClean="0"/>
              <a:t>(Quad tree)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7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02" y="2065440"/>
            <a:ext cx="188595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7464" y="39704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 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61" y="2046390"/>
            <a:ext cx="1847850" cy="192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5908" y="397044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 </a:t>
            </a:r>
            <a:r>
              <a:rPr lang="en-US" altLang="ko-KR" dirty="0" err="1" smtClean="0"/>
              <a:t>xwwwb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921" y="2065440"/>
            <a:ext cx="1866900" cy="1885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2041" y="397044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(c) </a:t>
            </a:r>
            <a:r>
              <a:rPr lang="en-US" altLang="ko-KR" dirty="0" err="1" smtClean="0"/>
              <a:t>xwwwxbwww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8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962051"/>
            <a:ext cx="8813800" cy="48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545567"/>
            <a:ext cx="5683250" cy="53388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706894" y="2857500"/>
            <a:ext cx="53449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51800" y="267283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케이스 수 입력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03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1549400"/>
            <a:ext cx="7564164" cy="35814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910094" y="1943100"/>
            <a:ext cx="53449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0" y="175843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번째 문자를 가져온다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137400" y="2933700"/>
            <a:ext cx="163105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8453" y="2749034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‘w’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‘b’</a:t>
            </a:r>
            <a:r>
              <a:rPr lang="ko-KR" altLang="en-US" dirty="0"/>
              <a:t> </a:t>
            </a:r>
            <a:r>
              <a:rPr lang="ko-KR" altLang="en-US" dirty="0" err="1" smtClean="0"/>
              <a:t>확인시</a:t>
            </a:r>
            <a:r>
              <a:rPr lang="ko-KR" altLang="en-US" dirty="0" smtClean="0"/>
              <a:t> 재귀함수 탈출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566473" y="4660900"/>
            <a:ext cx="68852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0" y="447623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순서를 뒤집어서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2636837"/>
            <a:ext cx="10577458" cy="1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112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휴먼모음T</vt:lpstr>
      <vt:lpstr>Arial</vt:lpstr>
      <vt:lpstr>Office 테마</vt:lpstr>
      <vt:lpstr>Algorithm Seminar</vt:lpstr>
      <vt:lpstr>쿼드 트리(Quad tree)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based on Clothing Feature</dc:title>
  <dc:creator>mando</dc:creator>
  <cp:lastModifiedBy>mando</cp:lastModifiedBy>
  <cp:revision>29</cp:revision>
  <cp:lastPrinted>2014-07-21T00:48:55Z</cp:lastPrinted>
  <dcterms:created xsi:type="dcterms:W3CDTF">2014-07-18T12:11:41Z</dcterms:created>
  <dcterms:modified xsi:type="dcterms:W3CDTF">2014-07-22T01:44:30Z</dcterms:modified>
</cp:coreProperties>
</file>