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62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9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77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12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33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54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59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43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07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33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7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01EB1-3AC9-47F7-A387-171BC5F9F78E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39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300" dirty="0" smtClean="0"/>
              <a:t>Algorithm Seminar</a:t>
            </a:r>
            <a:endParaRPr lang="ko-KR" altLang="en-US" sz="33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드래곤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 커브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문제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ID: DRAGON,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난이도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중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김혜민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273034"/>
          </a:xfrm>
          <a:prstGeom prst="rect">
            <a:avLst/>
          </a:prstGeom>
          <a:solidFill>
            <a:srgbClr val="A4323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819857" y="-11742"/>
            <a:ext cx="233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http://supercom.korea.ac.kr</a:t>
            </a:r>
            <a:endParaRPr lang="ko-KR" altLang="en-US" sz="1400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6156911"/>
            <a:ext cx="2790825" cy="5619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5790406"/>
            <a:ext cx="18097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0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73034"/>
          </a:xfrm>
          <a:prstGeom prst="rect">
            <a:avLst/>
          </a:prstGeom>
          <a:solidFill>
            <a:srgbClr val="A4323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819857" y="-11742"/>
            <a:ext cx="233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http://supercom.korea.ac.kr</a:t>
            </a:r>
            <a:endParaRPr lang="ko-KR" altLang="en-US" sz="1400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6156911"/>
            <a:ext cx="2790825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5790406"/>
            <a:ext cx="1809750" cy="1047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9783" y="1358712"/>
            <a:ext cx="875912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드래곤</a:t>
            </a:r>
            <a:r>
              <a:rPr lang="ko-KR" altLang="en-US" dirty="0" smtClean="0"/>
              <a:t> 커브를 그리는 방법을 </a:t>
            </a:r>
            <a:r>
              <a:rPr lang="ko-KR" altLang="en-US" dirty="0" err="1" smtClean="0"/>
              <a:t>드래곤</a:t>
            </a:r>
            <a:r>
              <a:rPr lang="ko-KR" altLang="en-US" dirty="0" smtClean="0"/>
              <a:t> 커브 문자열이라고 한다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드래곤</a:t>
            </a:r>
            <a:r>
              <a:rPr lang="ko-KR" altLang="en-US" dirty="0" smtClean="0"/>
              <a:t> 커브 문자열은 </a:t>
            </a:r>
            <a:r>
              <a:rPr lang="en-US" altLang="ko-KR" dirty="0" smtClean="0"/>
              <a:t>X, Y, F, +, _</a:t>
            </a:r>
            <a:r>
              <a:rPr lang="ko-KR" altLang="en-US" dirty="0" smtClean="0"/>
              <a:t>로 구성되어 있다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0</a:t>
            </a:r>
            <a:r>
              <a:rPr lang="ko-KR" altLang="en-US" dirty="0" smtClean="0"/>
              <a:t>세대 문자열은 </a:t>
            </a:r>
            <a:r>
              <a:rPr lang="en-US" altLang="ko-KR" dirty="0" smtClean="0"/>
              <a:t>FX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이후의 다음 세대는 이전 세대 문자열의 각 글자를 다음과 같이 치환해서 만든다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X -&gt; X+YF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Y -&gt; FX-Y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0</a:t>
            </a:r>
            <a:r>
              <a:rPr lang="ko-KR" altLang="en-US" dirty="0" smtClean="0"/>
              <a:t>세대 </a:t>
            </a:r>
            <a:r>
              <a:rPr lang="en-US" altLang="ko-KR" dirty="0" smtClean="0"/>
              <a:t>: FX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1</a:t>
            </a:r>
            <a:r>
              <a:rPr lang="ko-KR" altLang="en-US" dirty="0" smtClean="0"/>
              <a:t>세대 </a:t>
            </a:r>
            <a:r>
              <a:rPr lang="en-US" altLang="ko-KR" dirty="0" smtClean="0"/>
              <a:t>: FX+YF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2</a:t>
            </a:r>
            <a:r>
              <a:rPr lang="ko-KR" altLang="en-US" dirty="0" smtClean="0"/>
              <a:t>세대 </a:t>
            </a:r>
            <a:r>
              <a:rPr lang="en-US" altLang="ko-KR" dirty="0" smtClean="0"/>
              <a:t>: FX+YF+FX-YF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773621" y="4130566"/>
            <a:ext cx="1182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752597" y="4393323"/>
            <a:ext cx="5255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060028" y="4125311"/>
            <a:ext cx="11824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472559" y="4401206"/>
            <a:ext cx="44541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62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73034"/>
          </a:xfrm>
          <a:prstGeom prst="rect">
            <a:avLst/>
          </a:prstGeom>
          <a:solidFill>
            <a:srgbClr val="A4323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819857" y="-11742"/>
            <a:ext cx="233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http://supercom.korea.ac.kr</a:t>
            </a:r>
            <a:endParaRPr lang="ko-KR" altLang="en-US" sz="1400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6156911"/>
            <a:ext cx="2790825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5790406"/>
            <a:ext cx="1809750" cy="1047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4399" y="1056904"/>
            <a:ext cx="9408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</a:t>
            </a:r>
            <a:r>
              <a:rPr lang="ko-KR" altLang="en-US" dirty="0" smtClean="0"/>
              <a:t>세대 </a:t>
            </a:r>
            <a:r>
              <a:rPr lang="ko-KR" altLang="en-US" dirty="0" err="1" smtClean="0"/>
              <a:t>드래곤</a:t>
            </a:r>
            <a:r>
              <a:rPr lang="ko-KR" altLang="en-US" dirty="0" smtClean="0"/>
              <a:t> 커브 문자열 중 </a:t>
            </a:r>
            <a:r>
              <a:rPr lang="en-US" altLang="ko-KR" dirty="0" smtClean="0"/>
              <a:t>p</a:t>
            </a:r>
            <a:r>
              <a:rPr lang="ko-KR" altLang="en-US" dirty="0" smtClean="0"/>
              <a:t>번째 글자부터 </a:t>
            </a:r>
            <a:r>
              <a:rPr lang="en-US" altLang="ko-KR" dirty="0" smtClean="0"/>
              <a:t>l</a:t>
            </a:r>
            <a:r>
              <a:rPr lang="ko-KR" altLang="en-US" dirty="0" smtClean="0"/>
              <a:t>글자만을 계산하는 프로그램을 작성하세요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99" y="2516571"/>
            <a:ext cx="68199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89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62" y="5917993"/>
            <a:ext cx="10263723" cy="5472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06" y="2394262"/>
            <a:ext cx="5298417" cy="26800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4399" y="1056904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Result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52312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3364</TotalTime>
  <Words>98</Words>
  <Application>Microsoft Office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휴먼모음T</vt:lpstr>
      <vt:lpstr>Arial</vt:lpstr>
      <vt:lpstr>Office 테마</vt:lpstr>
      <vt:lpstr>Algorithm Seminar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</dc:title>
  <dc:creator>mando</dc:creator>
  <cp:lastModifiedBy>mando</cp:lastModifiedBy>
  <cp:revision>14</cp:revision>
  <dcterms:created xsi:type="dcterms:W3CDTF">2014-07-28T11:48:44Z</dcterms:created>
  <dcterms:modified xsi:type="dcterms:W3CDTF">2014-08-28T05:50:57Z</dcterms:modified>
</cp:coreProperties>
</file>