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2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0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37920"/>
            <a:ext cx="10515600" cy="50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02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알고리즘 문제해결 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2, 3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 15.July.2014(Tue)</a:t>
            </a:r>
          </a:p>
          <a:p>
            <a:r>
              <a:rPr lang="ko-KR" altLang="en-US" dirty="0" smtClean="0"/>
              <a:t>조규남</a:t>
            </a:r>
            <a:endParaRPr lang="en-US" altLang="ko-KR" dirty="0" smtClean="0"/>
          </a:p>
          <a:p>
            <a:r>
              <a:rPr lang="ko-KR" altLang="en-US" dirty="0" smtClean="0"/>
              <a:t>분산슈퍼컴퓨팅연구실</a:t>
            </a:r>
            <a:endParaRPr lang="en-US" altLang="ko-KR" dirty="0" smtClean="0"/>
          </a:p>
          <a:p>
            <a:r>
              <a:rPr lang="ko-KR" altLang="en-US" dirty="0" smtClean="0"/>
              <a:t>고려대학교 대학원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8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범위의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산술 오버 </a:t>
            </a:r>
            <a:r>
              <a:rPr lang="ko-KR" altLang="en-US" dirty="0" err="1" smtClean="0"/>
              <a:t>플로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자료형의</a:t>
            </a:r>
            <a:r>
              <a:rPr lang="ko-KR" altLang="en-US" sz="1800" dirty="0" smtClean="0"/>
              <a:t> 범위를 벗어난 결과를 입력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결과 값이 너무 큰 경우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중간 값이 변수의 범위를 벗어난 경우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계산 순서의 강제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en-US" dirty="0" smtClean="0"/>
              <a:t>너무 큰 무한대 값 사용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자료형의</a:t>
            </a:r>
            <a:r>
              <a:rPr lang="ko-KR" altLang="en-US" dirty="0" smtClean="0"/>
              <a:t> 프로모션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프로그램 언어에 따라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자동 캐스팅됨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7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실수와 근사값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컴퓨터에서의 실수는 근사 값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부동 소수점</a:t>
            </a:r>
            <a:r>
              <a:rPr lang="en-US" altLang="ko-KR" dirty="0" smtClean="0"/>
              <a:t>(Floating point)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어느 정도의 차이를 같다고 볼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7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문제해결 개관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문제해결전략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6943" y="5014771"/>
            <a:ext cx="1621975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Step1. </a:t>
            </a:r>
            <a:r>
              <a:rPr lang="ko-KR" altLang="en-US" sz="1200" dirty="0" smtClean="0"/>
              <a:t>문제이해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75411" y="4561924"/>
            <a:ext cx="1621975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Step2. </a:t>
            </a:r>
            <a:r>
              <a:rPr lang="ko-KR" altLang="en-US" sz="1200" dirty="0" smtClean="0"/>
              <a:t>문제 재정의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73879" y="4109079"/>
            <a:ext cx="1621975" cy="391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Step3. </a:t>
            </a:r>
            <a:r>
              <a:rPr lang="ko-KR" altLang="en-US" sz="1200" dirty="0" smtClean="0"/>
              <a:t>계획 수립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72347" y="3656234"/>
            <a:ext cx="1621975" cy="391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Step4. </a:t>
            </a:r>
            <a:r>
              <a:rPr lang="ko-KR" altLang="en-US" sz="1200" dirty="0" smtClean="0"/>
              <a:t>계획 검증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170815" y="3203389"/>
            <a:ext cx="1621975" cy="391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Step5.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069283" y="2750544"/>
            <a:ext cx="1621975" cy="391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Step6. Review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9865" y="3800111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제약사항 확인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 안에 답이 있음 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시간 안배를 충분히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7451" y="3312247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본인만의 언어로 해석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문제의 추상화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 ↔ </a:t>
            </a:r>
            <a:r>
              <a:rPr lang="ko-KR" altLang="en-US" sz="1100" dirty="0" smtClean="0">
                <a:sym typeface="Wingdings" panose="05000000000000000000" pitchFamily="2" charset="2"/>
              </a:rPr>
              <a:t>코드 간 가교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2036" y="3171909"/>
            <a:ext cx="17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적용 알고리즘 구상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자료 구조 수립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49" y="2356659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알고리즘 분석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정당성 증명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4, 5</a:t>
            </a:r>
            <a:r>
              <a:rPr lang="ko-KR" altLang="en-US" sz="1100" dirty="0" smtClean="0"/>
              <a:t>장 내용 참고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096806" y="2694105"/>
            <a:ext cx="171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smtClean="0"/>
              <a:t>즐거운 코딩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971323" y="1898051"/>
            <a:ext cx="17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다른 알고리즘 적용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모범 답안 </a:t>
            </a:r>
            <a:r>
              <a:rPr lang="ko-KR" altLang="en-US" sz="1100" dirty="0" smtClean="0"/>
              <a:t>참고</a:t>
            </a:r>
            <a:endParaRPr lang="en-US" altLang="ko-KR" sz="1100" dirty="0" smtClean="0"/>
          </a:p>
        </p:txBody>
      </p:sp>
      <p:sp>
        <p:nvSpPr>
          <p:cNvPr id="3" name="위로 구부러진 화살표 2"/>
          <p:cNvSpPr/>
          <p:nvPr/>
        </p:nvSpPr>
        <p:spPr>
          <a:xfrm rot="20497061">
            <a:off x="1627438" y="5238709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rot="20497061">
            <a:off x="3536717" y="4795210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위로 구부러진 화살표 16"/>
          <p:cNvSpPr/>
          <p:nvPr/>
        </p:nvSpPr>
        <p:spPr>
          <a:xfrm rot="20497061">
            <a:off x="5445996" y="4351711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로 구부러진 화살표 17"/>
          <p:cNvSpPr/>
          <p:nvPr/>
        </p:nvSpPr>
        <p:spPr>
          <a:xfrm rot="20497061">
            <a:off x="7355275" y="3908212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위로 구부러진 화살표 18"/>
          <p:cNvSpPr/>
          <p:nvPr/>
        </p:nvSpPr>
        <p:spPr>
          <a:xfrm rot="20497061">
            <a:off x="9264554" y="3464713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체계적 접근을 위한 질문들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360" y="1469206"/>
            <a:ext cx="59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비슷한 문제를 풀어본 적이 있던가</a:t>
            </a:r>
            <a:r>
              <a:rPr lang="en-US" altLang="ko-K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altLang="ko-K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473" y="1974647"/>
            <a:ext cx="673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단순한 </a:t>
            </a:r>
            <a:r>
              <a:rPr lang="ko-KR" altLang="en-US" sz="3200" b="1" dirty="0">
                <a:solidFill>
                  <a:srgbClr val="FF0000"/>
                </a:solidFill>
              </a:rPr>
              <a:t>방법에서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시작할 </a:t>
            </a:r>
            <a:r>
              <a:rPr lang="ko-KR" altLang="en-US" sz="3200" b="1" dirty="0">
                <a:solidFill>
                  <a:srgbClr val="FF0000"/>
                </a:solidFill>
              </a:rPr>
              <a:t>수 있을까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911710" y="2816155"/>
            <a:ext cx="4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내가 문제를 푸는 과정을 수식화할 수 있을까</a:t>
            </a:r>
            <a:r>
              <a:rPr lang="en-US" altLang="ko-KR" b="1" dirty="0" smtClean="0">
                <a:solidFill>
                  <a:schemeClr val="tx2"/>
                </a:solidFill>
              </a:rPr>
              <a:t>?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101645" y="3188825"/>
            <a:ext cx="555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문제를 단순화할 수 있을까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?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32545" y="4078321"/>
            <a:ext cx="425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그림으로 그려볼 수 있을까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2104834" y="3307472"/>
            <a:ext cx="245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수식으로 표현할</a:t>
            </a:r>
            <a:endParaRPr lang="en-US" altLang="ko-KR" sz="2400" b="1" dirty="0" smtClean="0"/>
          </a:p>
          <a:p>
            <a:pPr algn="r"/>
            <a:r>
              <a:rPr lang="ko-KR" altLang="en-US" sz="2400" b="1" dirty="0" smtClean="0"/>
              <a:t> 수 있을까</a:t>
            </a:r>
            <a:r>
              <a:rPr lang="en-US" altLang="ko-KR" sz="2400" b="1" dirty="0" smtClean="0"/>
              <a:t>?</a:t>
            </a:r>
            <a:endParaRPr lang="en-US" altLang="ko-KR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92165" y="2536007"/>
            <a:ext cx="596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rgbClr val="FFFF00"/>
                </a:solidFill>
              </a:rPr>
              <a:t>뒤에서부터 생각해서 문제를 풀 </a:t>
            </a:r>
            <a:endParaRPr lang="en-US" altLang="ko-KR" sz="2400" b="1" dirty="0" smtClean="0">
              <a:solidFill>
                <a:srgbClr val="FFFF00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rgbClr val="FFFF00"/>
                </a:solidFill>
              </a:rPr>
              <a:t>수 있을까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?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643885" y="5626805"/>
            <a:ext cx="59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문제를 분해할 수 있을까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3318" y="4798326"/>
            <a:ext cx="6731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92D050"/>
                </a:solidFill>
              </a:rPr>
              <a:t>순서를 강제할 수 </a:t>
            </a:r>
            <a:endParaRPr lang="en-US" altLang="ko-KR" sz="3200" b="1" dirty="0" smtClean="0">
              <a:solidFill>
                <a:srgbClr val="92D050"/>
              </a:solidFill>
            </a:endParaRPr>
          </a:p>
          <a:p>
            <a:r>
              <a:rPr lang="ko-KR" altLang="en-US" sz="3200" b="1" dirty="0" smtClean="0">
                <a:solidFill>
                  <a:srgbClr val="92D050"/>
                </a:solidFill>
              </a:rPr>
              <a:t>있을까</a:t>
            </a:r>
            <a:r>
              <a:rPr lang="en-US" altLang="ko-KR" sz="3200" b="1" dirty="0" smtClean="0">
                <a:solidFill>
                  <a:srgbClr val="92D050"/>
                </a:solidFill>
              </a:rPr>
              <a:t>?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922330" y="3502812"/>
            <a:ext cx="4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특정 형태의 답만을 고려할 수 있을까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코딩과 디버깅에 대해서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코드 짜기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간결한 코드 작성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매크로를 이용한 간략한 코딩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 및 타이핑 버그 방지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79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코드 짜기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적극적으로 코드 재사용하기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함수 모듈화를 통한 </a:t>
            </a:r>
            <a:r>
              <a:rPr lang="ko-KR" altLang="en-US" dirty="0" err="1" smtClean="0"/>
              <a:t>재사용성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오류범위 최소화를 통한 디버깅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r>
              <a:rPr lang="ko-KR" altLang="en-US" dirty="0" err="1" smtClean="0">
                <a:sym typeface="Wingdings" panose="05000000000000000000" pitchFamily="2" charset="2"/>
              </a:rPr>
              <a:t>최적화시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Profile</a:t>
            </a:r>
            <a:r>
              <a:rPr lang="ko-KR" altLang="en-US" dirty="0" smtClean="0">
                <a:sym typeface="Wingdings" panose="05000000000000000000" pitchFamily="2" charset="2"/>
              </a:rPr>
              <a:t>이 쉬워짐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표준 라이브러리 공부하기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항상 같은 형태로 프로그램을 작성하기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일관적이고 명료한 </a:t>
            </a:r>
            <a:r>
              <a:rPr lang="ko-KR" altLang="en-US" dirty="0" err="1" smtClean="0">
                <a:sym typeface="Wingdings" panose="05000000000000000000" pitchFamily="2" charset="2"/>
              </a:rPr>
              <a:t>명명법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모든 자료를 정규화해서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코드와 데이터 분리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337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하는 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배열 범위 밖 원소에 접근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일관되지 않은 범위 표현 방식 사용하기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/>
              <a:t>C/C++, Java</a:t>
            </a:r>
            <a:r>
              <a:rPr lang="ko-KR" altLang="en-US" dirty="0" smtClean="0"/>
              <a:t>등에서는 </a:t>
            </a:r>
            <a:r>
              <a:rPr lang="en-US" altLang="ko-KR" dirty="0" smtClean="0"/>
              <a:t>[start, end) </a:t>
            </a:r>
            <a:r>
              <a:rPr lang="ko-KR" altLang="en-US" dirty="0" smtClean="0"/>
              <a:t>닫힌 구간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열린 구간 끝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/>
              <a:t>Ex) for(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n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 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Off-by-one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err="1" smtClean="0"/>
              <a:t>i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 평균은 </a:t>
            </a:r>
            <a:r>
              <a:rPr lang="en-US" altLang="ko-KR" dirty="0" smtClean="0"/>
              <a:t>j-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j-i+1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/>
              <a:t>컴파일러가 잡아주지 못하는 상수 오타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다차원 배열 인덱스 순서 </a:t>
            </a:r>
            <a:r>
              <a:rPr lang="ko-KR" altLang="en-US" dirty="0" err="1" smtClean="0"/>
              <a:t>바꿔쓰기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29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하는 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잘못된 비교 함수 작성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책 예제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논리적 오류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일반적 타이핑 오류 </a:t>
            </a:r>
            <a:r>
              <a:rPr lang="en-US" altLang="ko-KR" dirty="0" smtClean="0">
                <a:sym typeface="Wingdings" panose="05000000000000000000" pitchFamily="2" charset="2"/>
              </a:rPr>
              <a:t>if(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= 5 )  </a:t>
            </a:r>
            <a:r>
              <a:rPr lang="ko-KR" altLang="en-US" dirty="0" smtClean="0">
                <a:sym typeface="Wingdings" panose="05000000000000000000" pitchFamily="2" charset="2"/>
              </a:rPr>
              <a:t>항상 참임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if( 5 =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)  </a:t>
            </a:r>
            <a:r>
              <a:rPr lang="ko-KR" altLang="en-US" dirty="0" smtClean="0">
                <a:sym typeface="Wingdings" panose="05000000000000000000" pitchFamily="2" charset="2"/>
              </a:rPr>
              <a:t>타이핑 오류 방지</a:t>
            </a:r>
            <a:r>
              <a:rPr lang="en-US" altLang="ko-KR" dirty="0" smtClean="0">
                <a:sym typeface="Wingdings" panose="05000000000000000000" pitchFamily="2" charset="2"/>
              </a:rPr>
              <a:t>(XP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최소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최대 예외 잘못 다루기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연산자 우선순위 잘못 쓰기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우선순위를 명확히 하는 것이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변수 초기화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예제 </a:t>
            </a:r>
            <a:r>
              <a:rPr lang="en-US" altLang="ko-KR" dirty="0" smtClean="0">
                <a:sym typeface="Wingdings" panose="05000000000000000000" pitchFamily="2" charset="2"/>
              </a:rPr>
              <a:t>Set</a:t>
            </a:r>
            <a:r>
              <a:rPr lang="ko-KR" altLang="en-US" dirty="0" smtClean="0">
                <a:sym typeface="Wingdings" panose="05000000000000000000" pitchFamily="2" charset="2"/>
              </a:rPr>
              <a:t>을 두 번 반복하여 오류 검증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330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341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알고리즘 문제해결 전략 2, 3장</vt:lpstr>
      <vt:lpstr>02. 문제해결 개관</vt:lpstr>
      <vt:lpstr>문제해결전략</vt:lpstr>
      <vt:lpstr>체계적 접근을 위한 질문들</vt:lpstr>
      <vt:lpstr>03. 코딩과 디버깅에 대해서</vt:lpstr>
      <vt:lpstr>좋은 코드 짜기 전략</vt:lpstr>
      <vt:lpstr>좋은 코드 짜기 전략</vt:lpstr>
      <vt:lpstr>자주 하는 실수</vt:lpstr>
      <vt:lpstr>자주 하는 실수</vt:lpstr>
      <vt:lpstr>변수 범위의 이해</vt:lpstr>
      <vt:lpstr>실수 자료형의 이해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문제해결 전략 2, 3장</dc:title>
  <dc:creator>조규남</dc:creator>
  <cp:lastModifiedBy>조규남</cp:lastModifiedBy>
  <cp:revision>19</cp:revision>
  <dcterms:created xsi:type="dcterms:W3CDTF">2014-07-11T05:20:20Z</dcterms:created>
  <dcterms:modified xsi:type="dcterms:W3CDTF">2014-07-14T16:03:26Z</dcterms:modified>
</cp:coreProperties>
</file>