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5" autoAdjust="0"/>
    <p:restoredTop sz="94660"/>
  </p:normalViewPr>
  <p:slideViewPr>
    <p:cSldViewPr>
      <p:cViewPr>
        <p:scale>
          <a:sx n="75" d="100"/>
          <a:sy n="75" d="100"/>
        </p:scale>
        <p:origin x="-714" y="-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/>
              <a:t>틱택</a:t>
            </a:r>
            <a:r>
              <a:rPr lang="ko-KR" altLang="en-US" sz="5400" dirty="0" err="1" smtClean="0"/>
              <a:t>토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6372200" y="3501008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난이도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236296" y="558924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조창우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29575" t="10827" r="11889" b="41477"/>
          <a:stretch>
            <a:fillRect/>
          </a:stretch>
        </p:blipFill>
        <p:spPr bwMode="auto">
          <a:xfrm>
            <a:off x="0" y="260648"/>
            <a:ext cx="9094914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29575" t="59318" r="11889" b="5212"/>
          <a:stretch>
            <a:fillRect/>
          </a:stretch>
        </p:blipFill>
        <p:spPr bwMode="auto">
          <a:xfrm>
            <a:off x="-1" y="0"/>
            <a:ext cx="9044233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30695" t="18202" r="12014" b="69874"/>
          <a:stretch>
            <a:fillRect/>
          </a:stretch>
        </p:blipFill>
        <p:spPr bwMode="auto">
          <a:xfrm>
            <a:off x="118807" y="4653136"/>
            <a:ext cx="883298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107504" y="6021288"/>
            <a:ext cx="6012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620688"/>
            <a:ext cx="76145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win=</a:t>
            </a:r>
            <a:r>
              <a:rPr lang="en-US" altLang="ko-KR" dirty="0" err="1" smtClean="0"/>
              <a:t>canWin</a:t>
            </a:r>
            <a:r>
              <a:rPr lang="en-US" altLang="ko-KR" dirty="0" smtClean="0"/>
              <a:t>(board, first);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//</a:t>
            </a:r>
            <a:r>
              <a:rPr lang="ko-KR" altLang="en-US" dirty="0" smtClean="0"/>
              <a:t>출력부분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if(win == 1)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&lt;&lt;first&lt;&lt;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else if(win == -1)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&lt;&lt;'</a:t>
            </a:r>
            <a:r>
              <a:rPr lang="en-US" altLang="ko-KR" dirty="0" err="1" smtClean="0"/>
              <a:t>o</a:t>
            </a:r>
            <a:r>
              <a:rPr lang="en-US" altLang="ko-KR" dirty="0" err="1" smtClean="0"/>
              <a:t>'+'x</a:t>
            </a:r>
            <a:r>
              <a:rPr lang="en-US" altLang="ko-KR" dirty="0" smtClean="0"/>
              <a:t>'&lt;&lt;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else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&lt;&lt;"TIE"&lt;&lt;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923928" y="2348880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87824" y="443711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&lt;&lt;(char)('</a:t>
            </a:r>
            <a:r>
              <a:rPr lang="en-US" altLang="ko-KR" dirty="0" err="1" smtClean="0"/>
              <a:t>o</a:t>
            </a:r>
            <a:r>
              <a:rPr lang="en-US" altLang="ko-KR" dirty="0" err="1" smtClean="0"/>
              <a:t>'+'x</a:t>
            </a:r>
            <a:r>
              <a:rPr lang="en-US" altLang="ko-KR" dirty="0" smtClean="0"/>
              <a:t>'-first)&lt;&lt;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4427984" y="2564904"/>
            <a:ext cx="648072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틱택토</vt:lpstr>
      <vt:lpstr>슬라이드 2</vt:lpstr>
      <vt:lpstr>슬라이드 3</vt:lpstr>
      <vt:lpstr>슬라이드 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알고리즘의 정당성 증명</dc:title>
  <dc:creator>Microsoft Corporation</dc:creator>
  <cp:lastModifiedBy>chocwjc</cp:lastModifiedBy>
  <cp:revision>22</cp:revision>
  <dcterms:created xsi:type="dcterms:W3CDTF">2006-10-05T04:04:58Z</dcterms:created>
  <dcterms:modified xsi:type="dcterms:W3CDTF">2014-08-22T00:48:24Z</dcterms:modified>
</cp:coreProperties>
</file>