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76" r:id="rId2"/>
    <p:sldMasterId id="214748404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6" r:id="rId5"/>
    <p:sldId id="257" r:id="rId6"/>
    <p:sldId id="258" r:id="rId7"/>
    <p:sldId id="259" r:id="rId8"/>
    <p:sldId id="267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Reglerteknik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>
        <c:manualLayout>
          <c:layoutTarget val="inner"/>
          <c:xMode val="edge"/>
          <c:yMode val="edge"/>
          <c:x val="0.21470480252468441"/>
          <c:y val="0.21526798544090706"/>
          <c:w val="0.59787233627046621"/>
          <c:h val="0.69640183132843647"/>
        </c:manualLayout>
      </c:layout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Reglerteknik 2010-2016</c:v>
                </c:pt>
              </c:strCache>
            </c:strRef>
          </c:tx>
          <c:dPt>
            <c:idx val="0"/>
            <c:bubble3D val="0"/>
            <c:spPr>
              <a:blipFill>
                <a:blip xmlns:r="http://schemas.openxmlformats.org/officeDocument/2006/relationships" r:embed="rId3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blipFill>
                <a:blip xmlns:r="http://schemas.openxmlformats.org/officeDocument/2006/relationships" r:embed="rId3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1400" b="1">
                        <a:solidFill>
                          <a:schemeClr val="tx1"/>
                        </a:solidFill>
                      </a:rPr>
                      <a:t>Godkända </a:t>
                    </a:r>
                  </a:p>
                  <a:p>
                    <a:fld id="{FE74F4E9-206A-4A11-A159-4F4A16622E8B}" type="PERCENTAGE">
                      <a:rPr lang="en-US" sz="1400" b="1">
                        <a:solidFill>
                          <a:schemeClr val="tx1"/>
                        </a:solidFill>
                      </a:rPr>
                      <a:pPr/>
                      <a:t>[PROCENT]</a:t>
                    </a:fld>
                    <a:endParaRPr lang="sv-SE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Blad1!$A$2:$A$5</c:f>
              <c:strCache>
                <c:ptCount val="2"/>
                <c:pt idx="0">
                  <c:v>Godkända</c:v>
                </c:pt>
                <c:pt idx="1">
                  <c:v>Underkända</c:v>
                </c:pt>
              </c:strCache>
            </c:strRef>
          </c:cat>
          <c:val>
            <c:numRef>
              <c:f>Blad1!$B$2:$B$5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/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Transformer, Signaler &amp; System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>
        <c:manualLayout>
          <c:layoutTarget val="inner"/>
          <c:xMode val="edge"/>
          <c:yMode val="edge"/>
          <c:x val="0.21814795280512581"/>
          <c:y val="0.2049761124761125"/>
          <c:w val="0.60339779653070791"/>
          <c:h val="0.7027286377286377"/>
        </c:manualLayout>
      </c:layout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TSS 2010-2016</c:v>
                </c:pt>
              </c:strCache>
            </c:strRef>
          </c:tx>
          <c:dPt>
            <c:idx val="0"/>
            <c:bubble3D val="0"/>
            <c:spPr>
              <a:blipFill>
                <a:blip xmlns:r="http://schemas.openxmlformats.org/officeDocument/2006/relationships" r:embed="rId3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blipFill>
                <a:blip xmlns:r="http://schemas.openxmlformats.org/officeDocument/2006/relationships" r:embed="rId3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blipFill>
                <a:blip xmlns:r="http://schemas.openxmlformats.org/officeDocument/2006/relationships" r:embed="rId3">
                  <a:duotone>
                    <a:schemeClr val="accent3">
                      <a:shade val="74000"/>
                      <a:satMod val="130000"/>
                      <a:lumMod val="90000"/>
                    </a:schemeClr>
                    <a:schemeClr val="accent3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blipFill>
                <a:blip xmlns:r="http://schemas.openxmlformats.org/officeDocument/2006/relationships" r:embed="rId3">
                  <a:duotone>
                    <a:schemeClr val="accent4">
                      <a:shade val="74000"/>
                      <a:satMod val="130000"/>
                      <a:lumMod val="90000"/>
                    </a:schemeClr>
                    <a:schemeClr val="accent4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Blad1!$A$2:$A$5</c:f>
              <c:strCache>
                <c:ptCount val="2"/>
                <c:pt idx="0">
                  <c:v>Godkända</c:v>
                </c:pt>
                <c:pt idx="1">
                  <c:v>Underkända</c:v>
                </c:pt>
              </c:strCache>
            </c:strRef>
          </c:cat>
          <c:val>
            <c:numRef>
              <c:f>Blad1!$B$2:$B$5</c:f>
              <c:numCache>
                <c:formatCode>0%</c:formatCode>
                <c:ptCount val="4"/>
                <c:pt idx="0">
                  <c:v>0.51</c:v>
                </c:pt>
                <c:pt idx="1">
                  <c:v>0.49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Reglerteknik 2014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blipFill>
                <a:blip xmlns:r="http://schemas.openxmlformats.org/officeDocument/2006/relationships" r:embed="rId3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explosion val="0"/>
            <c:spPr>
              <a:blipFill>
                <a:blip xmlns:r="http://schemas.openxmlformats.org/officeDocument/2006/relationships" r:embed="rId3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explosion val="0"/>
            <c:spPr>
              <a:solidFill>
                <a:srgbClr val="FF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blipFill>
                <a:blip xmlns:r="http://schemas.openxmlformats.org/officeDocument/2006/relationships" r:embed="rId3">
                  <a:duotone>
                    <a:schemeClr val="accent4">
                      <a:shade val="74000"/>
                      <a:satMod val="130000"/>
                      <a:lumMod val="90000"/>
                    </a:schemeClr>
                    <a:schemeClr val="accent4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ln w="0" cmpd="sng">
                      <a:noFill/>
                      <a:round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Blad1!$A$2:$A$5</c:f>
              <c:strCache>
                <c:ptCount val="3"/>
                <c:pt idx="0">
                  <c:v>Godkända</c:v>
                </c:pt>
                <c:pt idx="1">
                  <c:v>Underkända</c:v>
                </c:pt>
                <c:pt idx="2">
                  <c:v>Frånvarande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38</c:v>
                </c:pt>
                <c:pt idx="1">
                  <c:v>36</c:v>
                </c:pt>
                <c:pt idx="2">
                  <c:v>48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DSLsofMath (Domain Specific Languages of Mathematics)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3465A-3AD9-49C2-A53A-6DC66D83CBFC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DSLsofMath (Domain Specific Languages of Mathematics)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031E2-69CA-4386-8599-99F94E29F0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3599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DSLsofMath (Domain Specific Languages of Mathematics)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FE38-2602-4213-8EC0-D519448B5F8D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DSLsofMath (Domain Specific Languages of Mathematics)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CEF81-EADC-4B0D-9B0F-40AD33C831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01189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EF81-EADC-4B0D-9B0F-40AD33C83124}" type="slidenum">
              <a:rPr lang="sv-SE" smtClean="0"/>
              <a:t>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DSLsofMath (Domain Specific Languages of Mathematics)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DSLsofMath (Domain Specific Languages of Mathematics)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CCEF81-EADC-4B0D-9B0F-40AD33C8312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33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7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24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60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73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953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30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233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1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60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238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195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3014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8657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6232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27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5663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65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998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93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44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401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5847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30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041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7680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92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50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52964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2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25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811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1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4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7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428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0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4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52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1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2F029A-C8A8-405B-BFC7-FDD186554002}" type="datetimeFigureOut">
              <a:rPr lang="sv-SE" smtClean="0"/>
              <a:t>2016-03-01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6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DSLsofMath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/>
              <a:t>Domain</a:t>
            </a:r>
            <a:r>
              <a:rPr lang="sv-SE" sz="2800" dirty="0" smtClean="0"/>
              <a:t> </a:t>
            </a:r>
            <a:r>
              <a:rPr lang="sv-SE" sz="2800" dirty="0" err="1" smtClean="0"/>
              <a:t>Specific</a:t>
            </a:r>
            <a:r>
              <a:rPr lang="sv-SE" sz="2800" dirty="0" smtClean="0"/>
              <a:t> </a:t>
            </a:r>
            <a:r>
              <a:rPr lang="sv-SE" sz="2800" dirty="0" err="1" smtClean="0"/>
              <a:t>Languages</a:t>
            </a:r>
            <a:r>
              <a:rPr lang="sv-SE" sz="2800" dirty="0" smtClean="0"/>
              <a:t> </a:t>
            </a:r>
            <a:r>
              <a:rPr lang="sv-SE" sz="2800" dirty="0" err="1" smtClean="0"/>
              <a:t>of</a:t>
            </a:r>
            <a:r>
              <a:rPr lang="sv-SE" sz="2800" dirty="0" smtClean="0"/>
              <a:t> </a:t>
            </a:r>
            <a:r>
              <a:rPr lang="sv-SE" sz="2800" dirty="0" err="1" smtClean="0"/>
              <a:t>Mathematics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41329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800" dirty="0" smtClean="0"/>
              <a:t>Matematikens domänspecifika språk</a:t>
            </a:r>
          </a:p>
          <a:p>
            <a:r>
              <a:rPr lang="sv-SE" sz="4800" dirty="0" err="1" smtClean="0"/>
              <a:t>Haskell</a:t>
            </a:r>
            <a:endParaRPr lang="sv-SE" sz="4800" dirty="0" smtClean="0"/>
          </a:p>
          <a:p>
            <a:endParaRPr lang="sv-SE" sz="3600" dirty="0"/>
          </a:p>
        </p:txBody>
      </p:sp>
      <p:sp>
        <p:nvSpPr>
          <p:cNvPr id="4" name="Rektangel 3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25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Status för projektet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1295401" y="2558448"/>
            <a:ext cx="3200400" cy="3312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dirty="0" smtClean="0"/>
              <a:t>Avklarat</a:t>
            </a:r>
          </a:p>
          <a:p>
            <a:r>
              <a:rPr lang="sv-SE" sz="3200" dirty="0" smtClean="0"/>
              <a:t>Efterforskningar</a:t>
            </a:r>
          </a:p>
          <a:p>
            <a:r>
              <a:rPr lang="sv-SE" sz="3200" dirty="0" smtClean="0"/>
              <a:t>Inlärning	</a:t>
            </a:r>
            <a:endParaRPr lang="sv-SE" sz="3200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2"/>
          </p:nvPr>
        </p:nvSpPr>
        <p:spPr>
          <a:xfrm>
            <a:off x="7696198" y="2562192"/>
            <a:ext cx="3200400" cy="331012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sv-SE" sz="3200" dirty="0" smtClean="0"/>
              <a:t>Att göra</a:t>
            </a:r>
          </a:p>
          <a:p>
            <a:r>
              <a:rPr lang="sv-SE" sz="3200" dirty="0" smtClean="0"/>
              <a:t>Färdigställa </a:t>
            </a:r>
            <a:r>
              <a:rPr lang="sv-SE" sz="3200" dirty="0" err="1" smtClean="0"/>
              <a:t>tutorial</a:t>
            </a:r>
            <a:endParaRPr lang="sv-SE" sz="3200" dirty="0" smtClean="0"/>
          </a:p>
          <a:p>
            <a:r>
              <a:rPr lang="sv-SE" sz="3200" dirty="0"/>
              <a:t>Testa </a:t>
            </a:r>
            <a:r>
              <a:rPr lang="sv-SE" sz="3200" dirty="0" err="1"/>
              <a:t>tutorial</a:t>
            </a:r>
            <a:endParaRPr lang="sv-SE" sz="3200" dirty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3" name="Rektangel 2"/>
          <p:cNvSpPr/>
          <p:nvPr/>
        </p:nvSpPr>
        <p:spPr>
          <a:xfrm>
            <a:off x="619576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  <p:sp>
        <p:nvSpPr>
          <p:cNvPr id="8" name="Platshållare för innehåll 4"/>
          <p:cNvSpPr txBox="1">
            <a:spLocks/>
          </p:cNvSpPr>
          <p:nvPr/>
        </p:nvSpPr>
        <p:spPr>
          <a:xfrm>
            <a:off x="4496562" y="2560320"/>
            <a:ext cx="3198875" cy="3310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sz="3200" dirty="0" smtClean="0"/>
              <a:t>Pågående</a:t>
            </a:r>
          </a:p>
          <a:p>
            <a:r>
              <a:rPr lang="sv-SE" sz="3200" dirty="0" smtClean="0"/>
              <a:t>Skriva pedagogiska texter</a:t>
            </a:r>
          </a:p>
          <a:p>
            <a:r>
              <a:rPr lang="sv-SE" sz="3200" dirty="0" smtClean="0"/>
              <a:t>Uppgifter</a:t>
            </a:r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94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dirty="0" smtClean="0"/>
              <a:t>Ta gärna tag i oss i pausen om ni vill hjälpa till och ge feedback om kurserna till oss</a:t>
            </a:r>
            <a:r>
              <a:rPr lang="sv-SE" sz="4400" dirty="0" smtClean="0"/>
              <a:t>.</a:t>
            </a:r>
          </a:p>
          <a:p>
            <a:pPr marL="0" indent="0">
              <a:buNone/>
            </a:pPr>
            <a:endParaRPr lang="sv-SE" sz="4400" smtClean="0"/>
          </a:p>
          <a:p>
            <a:pPr marL="0" indent="0">
              <a:buNone/>
            </a:pPr>
            <a:r>
              <a:rPr lang="sv-SE" sz="4400" smtClean="0"/>
              <a:t>t</a:t>
            </a:r>
            <a:r>
              <a:rPr lang="sv-SE" sz="4400" smtClean="0"/>
              <a:t>inyurl.com/</a:t>
            </a:r>
            <a:r>
              <a:rPr lang="sv-SE" sz="4400" dirty="0" err="1" smtClean="0"/>
              <a:t>DSLsofMath</a:t>
            </a:r>
            <a:endParaRPr lang="sv-SE" sz="4400" dirty="0"/>
          </a:p>
        </p:txBody>
      </p:sp>
      <p:sp>
        <p:nvSpPr>
          <p:cNvPr id="3" name="Rektangel 2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57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 i nötskal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95401" y="3488788"/>
            <a:ext cx="9601196" cy="2387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3200" dirty="0" smtClean="0"/>
              <a:t>Använda oss av programmering för att göra det lättare för Datateknologer att förstå avancerad matematik</a:t>
            </a:r>
            <a:r>
              <a:rPr lang="sv-SE" sz="3200" dirty="0"/>
              <a:t>.</a:t>
            </a:r>
            <a:endParaRPr lang="sv-SE" sz="3200" dirty="0" smtClean="0"/>
          </a:p>
        </p:txBody>
      </p:sp>
      <p:sp>
        <p:nvSpPr>
          <p:cNvPr id="4" name="Rektangel 3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DSLsofMath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0579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b="1" dirty="0" smtClean="0"/>
              <a:t>Statistik 2010-2016</a:t>
            </a:r>
            <a:endParaRPr lang="sv-SE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86932312"/>
              </p:ext>
            </p:extLst>
          </p:nvPr>
        </p:nvGraphicFramePr>
        <p:xfrm>
          <a:off x="6096000" y="1951390"/>
          <a:ext cx="5120640" cy="4396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0166690"/>
              </p:ext>
            </p:extLst>
          </p:nvPr>
        </p:nvGraphicFramePr>
        <p:xfrm>
          <a:off x="656758" y="1951943"/>
          <a:ext cx="5119200" cy="43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ktangel 2"/>
          <p:cNvSpPr/>
          <p:nvPr/>
        </p:nvSpPr>
        <p:spPr>
          <a:xfrm>
            <a:off x="619576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587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/>
              <a:t>Statistik</a:t>
            </a:r>
            <a:endParaRPr lang="sv-SE" b="1" dirty="0"/>
          </a:p>
        </p:txBody>
      </p:sp>
      <p:sp>
        <p:nvSpPr>
          <p:cNvPr id="3" name="Rektangel 2"/>
          <p:cNvSpPr/>
          <p:nvPr/>
        </p:nvSpPr>
        <p:spPr>
          <a:xfrm>
            <a:off x="619576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71118704"/>
              </p:ext>
            </p:extLst>
          </p:nvPr>
        </p:nvGraphicFramePr>
        <p:xfrm>
          <a:off x="3429195" y="1892104"/>
          <a:ext cx="5333610" cy="4410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7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Vårt projekt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Tutorial</a:t>
            </a:r>
            <a:endParaRPr lang="sv-SE" dirty="0" smtClean="0"/>
          </a:p>
          <a:p>
            <a:r>
              <a:rPr lang="sv-SE" dirty="0" smtClean="0"/>
              <a:t>Till för alla</a:t>
            </a:r>
          </a:p>
          <a:p>
            <a:r>
              <a:rPr lang="sv-SE" dirty="0" smtClean="0"/>
              <a:t>Lättsamt och lärorikt</a:t>
            </a:r>
          </a:p>
          <a:p>
            <a:r>
              <a:rPr lang="sv-SE" dirty="0" smtClean="0"/>
              <a:t>Programmering</a:t>
            </a:r>
          </a:p>
          <a:p>
            <a:r>
              <a:rPr lang="sv-SE" dirty="0" err="1" smtClean="0"/>
              <a:t>Learnyouahaskell</a:t>
            </a:r>
            <a:endParaRPr lang="sv-SE" dirty="0" smtClean="0"/>
          </a:p>
        </p:txBody>
      </p:sp>
      <p:sp>
        <p:nvSpPr>
          <p:cNvPr id="4" name="Rektangel 3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903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16" y="655624"/>
            <a:ext cx="8651181" cy="5576364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18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sv-SE" dirty="0" smtClean="0"/>
              <a:t>Undersökningar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800" dirty="0" smtClean="0"/>
              <a:t>Intervju med examinatorer</a:t>
            </a:r>
          </a:p>
          <a:p>
            <a:r>
              <a:rPr lang="sv-SE" sz="4800" dirty="0" smtClean="0"/>
              <a:t>Enkät till studenter</a:t>
            </a:r>
          </a:p>
          <a:p>
            <a:r>
              <a:rPr lang="sv-SE" sz="4800" dirty="0" smtClean="0"/>
              <a:t>Kontakta oss i pausen!</a:t>
            </a:r>
          </a:p>
        </p:txBody>
      </p:sp>
      <p:sp>
        <p:nvSpPr>
          <p:cNvPr id="4" name="Rektangel 3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36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Tutorial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800" dirty="0" smtClean="0"/>
              <a:t>PDF</a:t>
            </a:r>
          </a:p>
          <a:p>
            <a:r>
              <a:rPr lang="sv-SE" sz="4800" dirty="0" smtClean="0"/>
              <a:t>Uppgifter till kapitlen</a:t>
            </a:r>
            <a:endParaRPr lang="sv-SE" sz="4800" dirty="0"/>
          </a:p>
          <a:p>
            <a:r>
              <a:rPr lang="sv-SE" sz="4800" dirty="0" smtClean="0"/>
              <a:t>Komplement, inte ersättning</a:t>
            </a:r>
            <a:endParaRPr lang="sv-SE" sz="4800" dirty="0"/>
          </a:p>
        </p:txBody>
      </p:sp>
      <p:sp>
        <p:nvSpPr>
          <p:cNvPr id="5" name="Rektangel 4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184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800" dirty="0" smtClean="0"/>
              <a:t>PA – Patrik Jansson</a:t>
            </a:r>
          </a:p>
          <a:p>
            <a:r>
              <a:rPr lang="sv-SE" sz="4800" dirty="0" err="1" smtClean="0"/>
              <a:t>DSLsofMath</a:t>
            </a:r>
            <a:r>
              <a:rPr lang="sv-SE" sz="4800" dirty="0" smtClean="0"/>
              <a:t> – Kurs</a:t>
            </a:r>
          </a:p>
          <a:p>
            <a:endParaRPr lang="sv-SE" sz="3600" dirty="0"/>
          </a:p>
        </p:txBody>
      </p:sp>
      <p:sp>
        <p:nvSpPr>
          <p:cNvPr id="4" name="Rektangel 3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2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ganiskt">
  <a:themeElements>
    <a:clrScheme name="Organiskt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kt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TM02900771[[fn=Del]]</Template>
  <TotalTime>613</TotalTime>
  <Words>151</Words>
  <Application>Microsoft Office PowerPoint</Application>
  <PresentationFormat>Bredbild</PresentationFormat>
  <Paragraphs>60</Paragraphs>
  <Slides>12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Wingdings 2</vt:lpstr>
      <vt:lpstr>HDOfficeLightV0</vt:lpstr>
      <vt:lpstr>1_HDOfficeLightV0</vt:lpstr>
      <vt:lpstr>Organiskt</vt:lpstr>
      <vt:lpstr>DSLsofMath</vt:lpstr>
      <vt:lpstr>Projektet i nötskal</vt:lpstr>
      <vt:lpstr>Statistik 2010-2016</vt:lpstr>
      <vt:lpstr>Statistik</vt:lpstr>
      <vt:lpstr>Vårt projekt</vt:lpstr>
      <vt:lpstr>PowerPoint-presentation</vt:lpstr>
      <vt:lpstr>Undersökningar</vt:lpstr>
      <vt:lpstr>Tutorial</vt:lpstr>
      <vt:lpstr>Bakgrund</vt:lpstr>
      <vt:lpstr>Tekniskt</vt:lpstr>
      <vt:lpstr>Status för projektet</vt:lpstr>
      <vt:lpstr>Frågor?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Jokk</dc:creator>
  <cp:lastModifiedBy>Jokk</cp:lastModifiedBy>
  <cp:revision>30</cp:revision>
  <dcterms:created xsi:type="dcterms:W3CDTF">2016-02-24T14:42:07Z</dcterms:created>
  <dcterms:modified xsi:type="dcterms:W3CDTF">2016-03-01T08:53:54Z</dcterms:modified>
</cp:coreProperties>
</file>