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76" r:id="rId2"/>
    <p:sldMasterId id="214748404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Reglerteknik</a:t>
            </a:r>
            <a:endParaRPr lang="en-US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2010-2016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E74F4E9-206A-4A11-A159-4F4A16622E8B}" type="PERCENTAGE">
                      <a:rPr lang="en-US" sz="2000" b="1"/>
                      <a:pPr/>
                      <a:t>[PROCENT]</a:t>
                    </a:fld>
                    <a:endParaRPr lang="sv-S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Transformer, Signaler &amp; </a:t>
            </a:r>
            <a:r>
              <a:rPr lang="en-US" dirty="0" smtClean="0"/>
              <a:t>System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TSS 2010-2016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4"/>
                <c:pt idx="0">
                  <c:v>0.51</c:v>
                </c:pt>
                <c:pt idx="1">
                  <c:v>0.49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2014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291E79A-CF60-4BD9-8082-E6316F8AF498}" type="PERCENTAGE">
                      <a:rPr lang="en-US" sz="2000" b="1" smtClean="0"/>
                      <a:pPr/>
                      <a:t>[PROCENT]</a:t>
                    </a:fld>
                    <a:endParaRPr lang="sv-S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B949E36-679F-4D4D-BF02-E2DD7E9C1D90}" type="PERCENTAGE">
                      <a:rPr lang="en-US" sz="2000" b="1"/>
                      <a:pPr>
                        <a:defRPr/>
                      </a:pPr>
                      <a:t>[PROCENT]</a:t>
                    </a:fld>
                    <a:endParaRPr lang="sv-S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276044302018323E-2"/>
                      <c:h val="4.180123050437054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598082B-F2B6-47BD-8BD4-DC1A0EC7FD9A}" type="PERCENTAGE">
                      <a:rPr lang="en-US" sz="2000" b="1" smtClean="0"/>
                      <a:pPr/>
                      <a:t>[PROCENT]</a:t>
                    </a:fld>
                    <a:endParaRPr lang="sv-S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Blad1!$A$2:$A$4</c:f>
              <c:strCache>
                <c:ptCount val="3"/>
                <c:pt idx="0">
                  <c:v>Godkända</c:v>
                </c:pt>
                <c:pt idx="1">
                  <c:v>Underkända</c:v>
                </c:pt>
                <c:pt idx="2">
                  <c:v>Frånvarande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38</c:v>
                </c:pt>
                <c:pt idx="1">
                  <c:v>36</c:v>
                </c:pt>
                <c:pt idx="2" formatCode="0">
                  <c:v>48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7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60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73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53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30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233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60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23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95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014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657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232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27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663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6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99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93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44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40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584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30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04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680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92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50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296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25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811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4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28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0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5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2F029A-C8A8-405B-BFC7-FDD186554002}" type="datetimeFigureOut">
              <a:rPr lang="sv-SE" smtClean="0"/>
              <a:t>2016-02-28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6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DSLsofMath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Mathematics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2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57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b="1" dirty="0" smtClean="0"/>
              <a:t>Statistik 2010-2016</a:t>
            </a:r>
            <a:endParaRPr lang="sv-SE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96738294"/>
              </p:ext>
            </p:extLst>
          </p:nvPr>
        </p:nvGraphicFramePr>
        <p:xfrm>
          <a:off x="976800" y="1955408"/>
          <a:ext cx="5120640" cy="439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75330053"/>
              </p:ext>
            </p:extLst>
          </p:nvPr>
        </p:nvGraphicFramePr>
        <p:xfrm>
          <a:off x="6096000" y="1955408"/>
          <a:ext cx="5119200" cy="43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8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Statistik</a:t>
            </a:r>
            <a:endParaRPr lang="sv-SE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50043569"/>
              </p:ext>
            </p:extLst>
          </p:nvPr>
        </p:nvGraphicFramePr>
        <p:xfrm>
          <a:off x="2891705" y="1948375"/>
          <a:ext cx="6408590" cy="440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Vårt projekt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Tutorial</a:t>
            </a:r>
            <a:endParaRPr lang="sv-SE" dirty="0" smtClean="0"/>
          </a:p>
          <a:p>
            <a:r>
              <a:rPr lang="sv-SE" dirty="0" smtClean="0"/>
              <a:t>Till för alla</a:t>
            </a:r>
          </a:p>
          <a:p>
            <a:r>
              <a:rPr lang="sv-SE" dirty="0" smtClean="0"/>
              <a:t>Lättsamt och lärorikt</a:t>
            </a:r>
          </a:p>
          <a:p>
            <a:r>
              <a:rPr lang="sv-SE" dirty="0" smtClean="0"/>
              <a:t>Programmering</a:t>
            </a:r>
          </a:p>
          <a:p>
            <a:r>
              <a:rPr lang="sv-SE" dirty="0" err="1" smtClean="0"/>
              <a:t>Learnyouahaskell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3903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sv-SE" dirty="0" smtClean="0"/>
              <a:t>Undersökningar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Intervju med examinatorer</a:t>
            </a:r>
          </a:p>
          <a:p>
            <a:r>
              <a:rPr lang="sv-SE" dirty="0" smtClean="0"/>
              <a:t>Enkät till studenter</a:t>
            </a:r>
          </a:p>
          <a:p>
            <a:r>
              <a:rPr lang="sv-SE" dirty="0" smtClean="0"/>
              <a:t>Kontakta oss i pausen!</a:t>
            </a:r>
          </a:p>
        </p:txBody>
      </p:sp>
    </p:spTree>
    <p:extLst>
      <p:ext uri="{BB962C8B-B14F-4D97-AF65-F5344CB8AC3E}">
        <p14:creationId xmlns:p14="http://schemas.microsoft.com/office/powerpoint/2010/main" val="51365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Tutorial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PDF</a:t>
            </a:r>
          </a:p>
          <a:p>
            <a:r>
              <a:rPr lang="sv-SE" dirty="0" smtClean="0"/>
              <a:t>Uppgifter till kapitlen</a:t>
            </a:r>
            <a:endParaRPr lang="sv-SE" dirty="0"/>
          </a:p>
          <a:p>
            <a:r>
              <a:rPr lang="sv-SE" dirty="0" smtClean="0"/>
              <a:t>Komplement, inte ersättning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847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PA</a:t>
            </a:r>
          </a:p>
          <a:p>
            <a:r>
              <a:rPr lang="sv-SE" dirty="0" err="1" smtClean="0"/>
              <a:t>DSLsofMath</a:t>
            </a:r>
            <a:r>
              <a:rPr lang="sv-SE" dirty="0" smtClean="0"/>
              <a:t> – Kurs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23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Domän Specifika Språk</a:t>
            </a:r>
          </a:p>
          <a:p>
            <a:r>
              <a:rPr lang="sv-SE" dirty="0" err="1" smtClean="0"/>
              <a:t>Haskell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258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Framtid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Avklarat</a:t>
            </a:r>
          </a:p>
          <a:p>
            <a:r>
              <a:rPr lang="sv-SE" dirty="0" smtClean="0"/>
              <a:t>Efterforskningar</a:t>
            </a:r>
          </a:p>
          <a:p>
            <a:r>
              <a:rPr lang="sv-SE" dirty="0" smtClean="0"/>
              <a:t>Inlärning	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Att göra</a:t>
            </a:r>
          </a:p>
          <a:p>
            <a:r>
              <a:rPr lang="sv-SE" dirty="0" smtClean="0"/>
              <a:t>Utlärning</a:t>
            </a:r>
          </a:p>
          <a:p>
            <a:r>
              <a:rPr lang="sv-SE" dirty="0" smtClean="0"/>
              <a:t>Uppgifter</a:t>
            </a:r>
          </a:p>
          <a:p>
            <a:r>
              <a:rPr lang="sv-SE" dirty="0" smtClean="0"/>
              <a:t>Testa </a:t>
            </a:r>
            <a:r>
              <a:rPr lang="sv-SE" dirty="0" err="1" smtClean="0"/>
              <a:t>tutorial</a:t>
            </a:r>
            <a:endParaRPr lang="sv-SE" dirty="0" smtClean="0"/>
          </a:p>
          <a:p>
            <a:r>
              <a:rPr lang="sv-SE" dirty="0" smtClean="0"/>
              <a:t>Färdigställa </a:t>
            </a:r>
            <a:r>
              <a:rPr lang="sv-SE" dirty="0" err="1" smtClean="0"/>
              <a:t>tutorial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94702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ganiskt">
  <a:themeElements>
    <a:clrScheme name="Organiskt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t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TM02900771[[fn=Del]]</Template>
  <TotalTime>169</TotalTime>
  <Words>78</Words>
  <Application>Microsoft Office PowerPoint</Application>
  <PresentationFormat>Bredbild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Wingdings 2</vt:lpstr>
      <vt:lpstr>HDOfficeLightV0</vt:lpstr>
      <vt:lpstr>1_HDOfficeLightV0</vt:lpstr>
      <vt:lpstr>Organiskt</vt:lpstr>
      <vt:lpstr>DSLsofMath</vt:lpstr>
      <vt:lpstr>Statistik 2010-2016</vt:lpstr>
      <vt:lpstr>Statistik</vt:lpstr>
      <vt:lpstr>Vårt projekt</vt:lpstr>
      <vt:lpstr>Undersökningar</vt:lpstr>
      <vt:lpstr>Tutorial</vt:lpstr>
      <vt:lpstr>Bakgrund</vt:lpstr>
      <vt:lpstr>Tekniskt</vt:lpstr>
      <vt:lpstr>Framtid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Jokk</dc:creator>
  <cp:lastModifiedBy>Jokk</cp:lastModifiedBy>
  <cp:revision>12</cp:revision>
  <dcterms:created xsi:type="dcterms:W3CDTF">2016-02-24T14:42:07Z</dcterms:created>
  <dcterms:modified xsi:type="dcterms:W3CDTF">2016-02-28T17:11:53Z</dcterms:modified>
</cp:coreProperties>
</file>