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76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2010-2016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E74F4E9-206A-4A11-A159-4F4A16622E8B}" type="PERCENTAGE">
                      <a:rPr lang="en-US" sz="2000" b="1"/>
                      <a:pPr/>
                      <a:t>[PROCENT]</a:t>
                    </a:fld>
                    <a:endParaRPr lang="sv-S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  <c:extLst/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Transformer, Signaler &amp; System 2010-2016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TSS 2010-2016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Blad1!$A$2:$A$5</c:f>
              <c:strCache>
                <c:ptCount val="2"/>
                <c:pt idx="0">
                  <c:v>Godkända</c:v>
                </c:pt>
                <c:pt idx="1">
                  <c:v>Underkända</c:v>
                </c:pt>
              </c:strCache>
            </c:strRef>
          </c:cat>
          <c:val>
            <c:numRef>
              <c:f>Blad1!$B$2:$B$5</c:f>
              <c:numCache>
                <c:formatCode>0%</c:formatCode>
                <c:ptCount val="4"/>
                <c:pt idx="0">
                  <c:v>0.51</c:v>
                </c:pt>
                <c:pt idx="1">
                  <c:v>0.49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Reglerteknik 2014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A291E79A-CF60-4BD9-8082-E6316F8AF498}" type="PERCENTAGE">
                      <a:rPr lang="en-US" sz="2000" b="1" smtClean="0"/>
                      <a:pPr/>
                      <a:t>[PROCENT]</a:t>
                    </a:fld>
                    <a:endParaRPr lang="sv-S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B949E36-679F-4D4D-BF02-E2DD7E9C1D90}" type="PERCENTAGE">
                      <a:rPr lang="en-US" sz="2000" b="1"/>
                      <a:pPr>
                        <a:defRPr/>
                      </a:pPr>
                      <a:t>[PROCENT]</a:t>
                    </a:fld>
                    <a:endParaRPr lang="sv-SE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v-SE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276044302018323E-2"/>
                      <c:h val="4.180123050437054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598082B-F2B6-47BD-8BD4-DC1A0EC7FD9A}" type="PERCENTAGE">
                      <a:rPr lang="en-US" sz="2000" b="1" smtClean="0"/>
                      <a:pPr/>
                      <a:t>[PROCENT]</a:t>
                    </a:fld>
                    <a:endParaRPr lang="sv-S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Blad1!$A$2:$A$4</c:f>
              <c:strCache>
                <c:ptCount val="3"/>
                <c:pt idx="0">
                  <c:v>Godkända</c:v>
                </c:pt>
                <c:pt idx="1">
                  <c:v>Underkända</c:v>
                </c:pt>
                <c:pt idx="2">
                  <c:v>Frånvarande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38</c:v>
                </c:pt>
                <c:pt idx="1">
                  <c:v>36</c:v>
                </c:pt>
                <c:pt idx="2" formatCode="0">
                  <c:v>48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7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2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60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73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53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30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233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60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23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95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014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8657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23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58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4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28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0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52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2F029A-C8A8-405B-BFC7-FDD186554002}" type="datetimeFigureOut">
              <a:rPr lang="sv-SE" smtClean="0"/>
              <a:t>2016-02-24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218-7159-47E3-84A4-CBF207035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1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DSLsofMath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Mathematics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2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/>
              <a:t>Statistik</a:t>
            </a:r>
            <a:endParaRPr lang="sv-SE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646213"/>
              </p:ext>
            </p:extLst>
          </p:nvPr>
        </p:nvGraphicFramePr>
        <p:xfrm>
          <a:off x="0" y="1825625"/>
          <a:ext cx="6094800" cy="503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93483135"/>
              </p:ext>
            </p:extLst>
          </p:nvPr>
        </p:nvGraphicFramePr>
        <p:xfrm>
          <a:off x="6093600" y="1825623"/>
          <a:ext cx="60984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87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/>
              <a:t>Statistik</a:t>
            </a:r>
            <a:endParaRPr lang="sv-SE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64151176"/>
              </p:ext>
            </p:extLst>
          </p:nvPr>
        </p:nvGraphicFramePr>
        <p:xfrm>
          <a:off x="2254008" y="1690688"/>
          <a:ext cx="768398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7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TM02900771[[fn=Del]]</Template>
  <TotalTime>67</TotalTime>
  <Words>22</Words>
  <Application>Microsoft Office PowerPoint</Application>
  <PresentationFormat>Bredbild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 2</vt:lpstr>
      <vt:lpstr>HDOfficeLightV0</vt:lpstr>
      <vt:lpstr>1_HDOfficeLightV0</vt:lpstr>
      <vt:lpstr>DSLsofMath</vt:lpstr>
      <vt:lpstr>Statistik</vt:lpstr>
      <vt:lpstr>Statistik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Jokk</dc:creator>
  <cp:lastModifiedBy>Jokk</cp:lastModifiedBy>
  <cp:revision>8</cp:revision>
  <dcterms:created xsi:type="dcterms:W3CDTF">2016-02-24T14:42:07Z</dcterms:created>
  <dcterms:modified xsi:type="dcterms:W3CDTF">2016-02-24T15:49:31Z</dcterms:modified>
</cp:coreProperties>
</file>