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91B2E-0AFE-4D93-A014-D64651C80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F0E296-F1EF-4D41-94CE-22389444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30DD8-4DE5-4870-A868-0933152D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D0A-079A-41CD-9051-8C50D79ED354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BF812-D82E-494C-B91A-28C041F3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FE2CA-1047-46F3-AE45-2837D192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9433-0364-474D-A928-FB104A61D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8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0A33B-B7F1-4531-A339-8F6776F4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C4CAAE-079A-4007-97EC-DCC6DE45F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36D59-BF92-4CDF-8CC9-E4356518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D0A-079A-41CD-9051-8C50D79ED354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AAA4A-13D8-4AFA-A7FA-7A1E3795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FF243-B3C0-4510-898B-965717C3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9433-0364-474D-A928-FB104A61D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2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195D0-FF44-473B-8BE0-0CFFF430F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0378F-3FFD-4DC3-B093-142135E69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FCB4B-DBF9-4C71-9AE1-4ECBF6F3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D0A-079A-41CD-9051-8C50D79ED354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A303F-5729-4FF3-9021-145CE678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21289-DEB6-45AB-AC5E-552B537C4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9433-0364-474D-A928-FB104A61D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6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EC-94F1-4458-89A7-C4EF783B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0404D-E425-4A50-9987-56D5C0F8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4FDE2-F90B-451D-A806-4F75C24E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D0A-079A-41CD-9051-8C50D79ED354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1C9DE-4759-4E59-9344-AC80A78B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42758-F62D-408E-BFD5-21F01C31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9433-0364-474D-A928-FB104A61D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41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B8696-8055-4D3C-A8F4-F1CDCB3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116CD-1B4D-400D-AC04-EEBAC49FA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26471-DC9E-4F50-810A-E0B70B23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D0A-079A-41CD-9051-8C50D79ED354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2ED70-5C3E-4823-8CF9-F727D6A7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3C3C6-B3D4-4D43-88E5-2153814F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9433-0364-474D-A928-FB104A61D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0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EE95E-E245-4604-BDBD-987A87BC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45960-119E-4B17-994C-848E792DE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87A467-AA5D-4049-BA4A-AF4092C6B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C1F52B-2ABA-4EE1-8DC6-FEF4B3EE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D0A-079A-41CD-9051-8C50D79ED354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C03B7-DCB7-4A8E-A743-5036BEA4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C385D-F7F2-48A8-A912-8725974C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9433-0364-474D-A928-FB104A61D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5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C3CDC-896B-483C-A1DB-81A04608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36745-D5B6-49C2-8A50-9B245AA1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F951CD-18E3-4A09-99FB-C412F0DE7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015C86-52C3-47C1-9FD6-60BA32F4D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9D3475-5942-466B-B769-38064686D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0C2B1F-447E-4FCE-9C5F-A29DD770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D0A-079A-41CD-9051-8C50D79ED354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BEFBC1-1327-42CE-9EE6-84261B64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FE181E-3F1F-416D-A1D1-126AFCFC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9433-0364-474D-A928-FB104A61D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E2667-E52F-41B0-8DBE-1E0EC727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3FF75-D4D3-43F2-8F83-2778BF42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D0A-079A-41CD-9051-8C50D79ED354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412C30-20DC-40D7-A0EE-A698FF82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D94B12-7A8F-4734-AE4A-F8F9BD04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9433-0364-474D-A928-FB104A61D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42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55F9AE-CBFA-4FF5-AACB-447BEE47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D0A-079A-41CD-9051-8C50D79ED354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86B82-9E78-441E-8292-9EFD6CA4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C3F460-00C9-42EB-A095-9A670033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9433-0364-474D-A928-FB104A61D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8679C-56FE-4CB9-A402-DF17F170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B0BCD-022C-4460-BA35-614EC7B8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057F8-A028-4C9E-A4A6-6E5D7B51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537E1-6BDD-41BF-91F0-ABB3F28F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D0A-079A-41CD-9051-8C50D79ED354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94771-D189-4302-A3F3-7923DAC0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A6A08A-BBDA-4F3B-8F8D-F9DAEB63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9433-0364-474D-A928-FB104A61D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0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5D708-7C5C-41BE-822A-0B9431EB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2D5FD4-2319-4E7D-BC80-1F83C913E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709297-0D0E-45F1-82C8-512BE9145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4BCCCF-3094-4B83-9F96-B0473C9B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5D0A-079A-41CD-9051-8C50D79ED354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60EFD8-F197-4558-8B6F-D16E1C51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966DC-9135-4189-8039-3F62C59B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9433-0364-474D-A928-FB104A61D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2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57FD19-B809-49D6-928E-8D9F2D1F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14B2D-3CF3-4DB1-BFD3-CFA6DB60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D95AA3-5A5C-429F-8FEC-2BD568A0E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5D0A-079A-41CD-9051-8C50D79ED354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B270A-50B8-40CC-AF8B-89249B0A5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60001-4FBA-486F-9118-5D381651B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D9433-0364-474D-A928-FB104A61D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3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안드로이드 스튜디오 추천 플러그인">
            <a:extLst>
              <a:ext uri="{FF2B5EF4-FFF2-40B4-BE49-F238E27FC236}">
                <a16:creationId xmlns:a16="http://schemas.microsoft.com/office/drawing/2014/main" id="{2DE72E1F-A402-47B2-89F0-29876C1F3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17" y="71257"/>
            <a:ext cx="5398965" cy="316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A93F5DC-93EA-4453-8E6C-EBB22B0C4949}"/>
              </a:ext>
            </a:extLst>
          </p:cNvPr>
          <p:cNvSpPr txBox="1"/>
          <p:nvPr/>
        </p:nvSpPr>
        <p:spPr>
          <a:xfrm>
            <a:off x="2762434" y="2967335"/>
            <a:ext cx="6667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Android Studio </a:t>
            </a:r>
            <a:r>
              <a:rPr lang="ko-KR" altLang="en-US" sz="5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꿀팁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44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13520E-78AF-4937-B298-121674967BEE}"/>
              </a:ext>
            </a:extLst>
          </p:cNvPr>
          <p:cNvSpPr txBox="1"/>
          <p:nvPr/>
        </p:nvSpPr>
        <p:spPr>
          <a:xfrm>
            <a:off x="540030" y="454954"/>
            <a:ext cx="293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플러그인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12EA4-9166-4DEC-B6AA-84FC8D0776C9}"/>
              </a:ext>
            </a:extLst>
          </p:cNvPr>
          <p:cNvSpPr txBox="1"/>
          <p:nvPr/>
        </p:nvSpPr>
        <p:spPr>
          <a:xfrm>
            <a:off x="3244652" y="1067515"/>
            <a:ext cx="6387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Drawable Preview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846B4E-8367-48B7-8469-106F8756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30" y="2061867"/>
            <a:ext cx="4515480" cy="17337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208660-61E9-4C33-83BC-430E54466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029" y="165927"/>
            <a:ext cx="2638942" cy="652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6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13520E-78AF-4937-B298-121674967BEE}"/>
              </a:ext>
            </a:extLst>
          </p:cNvPr>
          <p:cNvSpPr txBox="1"/>
          <p:nvPr/>
        </p:nvSpPr>
        <p:spPr>
          <a:xfrm>
            <a:off x="540030" y="454954"/>
            <a:ext cx="293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플러그인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E38E5-D7B0-46C8-8239-7C80B5951DBF}"/>
              </a:ext>
            </a:extLst>
          </p:cNvPr>
          <p:cNvSpPr txBox="1"/>
          <p:nvPr/>
        </p:nvSpPr>
        <p:spPr>
          <a:xfrm>
            <a:off x="3670780" y="1626808"/>
            <a:ext cx="6387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Name that color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F7A4C5-F81D-4794-B0BD-4885718B8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66" y="2911876"/>
            <a:ext cx="5066985" cy="302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0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13520E-78AF-4937-B298-121674967BEE}"/>
              </a:ext>
            </a:extLst>
          </p:cNvPr>
          <p:cNvSpPr txBox="1"/>
          <p:nvPr/>
        </p:nvSpPr>
        <p:spPr>
          <a:xfrm>
            <a:off x="540030" y="454954"/>
            <a:ext cx="293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플러그인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E38E5-D7B0-46C8-8239-7C80B5951DBF}"/>
              </a:ext>
            </a:extLst>
          </p:cNvPr>
          <p:cNvSpPr txBox="1"/>
          <p:nvPr/>
        </p:nvSpPr>
        <p:spPr>
          <a:xfrm>
            <a:off x="3670779" y="1626808"/>
            <a:ext cx="7000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Json To Kotlin Class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68502E-D8B1-4843-8E13-209C0ABA0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7913"/>
            <a:ext cx="5649113" cy="1609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FFA315-AB59-4183-8EB9-79EBC5AB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38" y="2707440"/>
            <a:ext cx="470600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1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13520E-78AF-4937-B298-121674967BEE}"/>
              </a:ext>
            </a:extLst>
          </p:cNvPr>
          <p:cNvSpPr txBox="1"/>
          <p:nvPr/>
        </p:nvSpPr>
        <p:spPr>
          <a:xfrm>
            <a:off x="540030" y="454954"/>
            <a:ext cx="1519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기능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5E26F6-CB76-4DD3-8805-AC262E50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085" y="730188"/>
            <a:ext cx="5403830" cy="3511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CAAFFC-BF2D-4931-8DC5-C369125DED63}"/>
              </a:ext>
            </a:extLst>
          </p:cNvPr>
          <p:cNvSpPr txBox="1"/>
          <p:nvPr/>
        </p:nvSpPr>
        <p:spPr>
          <a:xfrm>
            <a:off x="540030" y="4796697"/>
            <a:ext cx="12219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File - Project Structure - Dependencies -app  </a:t>
            </a:r>
            <a:endParaRPr lang="ko-KR" altLang="en-US" sz="4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97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13520E-78AF-4937-B298-121674967BEE}"/>
              </a:ext>
            </a:extLst>
          </p:cNvPr>
          <p:cNvSpPr txBox="1"/>
          <p:nvPr/>
        </p:nvSpPr>
        <p:spPr>
          <a:xfrm>
            <a:off x="540030" y="454954"/>
            <a:ext cx="4382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유용한 사이트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BEF898-0A9D-4576-98F7-C63DD7C61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19" y="1686757"/>
            <a:ext cx="2862830" cy="6888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5A6660-F2DB-458B-A553-33E1AEA03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12" y="2684031"/>
            <a:ext cx="5002402" cy="27218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E84A4C-751D-4E9D-AF82-D729884D4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588" y="580049"/>
            <a:ext cx="5464791" cy="359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9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Android Logo Animation by Youssef Cadimi on Dribbble">
            <a:extLst>
              <a:ext uri="{FF2B5EF4-FFF2-40B4-BE49-F238E27FC236}">
                <a16:creationId xmlns:a16="http://schemas.microsoft.com/office/drawing/2014/main" id="{87DB6D33-B408-4A6F-83CA-873FDA2957D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592" y="116544"/>
            <a:ext cx="8322816" cy="624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82FE5A-2F9D-4459-A91A-A459B9CE4460}"/>
              </a:ext>
            </a:extLst>
          </p:cNvPr>
          <p:cNvSpPr txBox="1"/>
          <p:nvPr/>
        </p:nvSpPr>
        <p:spPr>
          <a:xfrm>
            <a:off x="4427736" y="4600826"/>
            <a:ext cx="3514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감사합니당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2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13520E-78AF-4937-B298-121674967BEE}"/>
              </a:ext>
            </a:extLst>
          </p:cNvPr>
          <p:cNvSpPr txBox="1"/>
          <p:nvPr/>
        </p:nvSpPr>
        <p:spPr>
          <a:xfrm>
            <a:off x="2158753" y="1644563"/>
            <a:ext cx="220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단축키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BB5A1-E1A1-4E65-A8B4-328DC285D472}"/>
              </a:ext>
            </a:extLst>
          </p:cNvPr>
          <p:cNvSpPr txBox="1"/>
          <p:nvPr/>
        </p:nvSpPr>
        <p:spPr>
          <a:xfrm>
            <a:off x="7833066" y="1644563"/>
            <a:ext cx="2829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플러그인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D80FB-7995-42DF-94D7-DA5ED0B30F25}"/>
              </a:ext>
            </a:extLst>
          </p:cNvPr>
          <p:cNvSpPr txBox="1"/>
          <p:nvPr/>
        </p:nvSpPr>
        <p:spPr>
          <a:xfrm>
            <a:off x="5338438" y="4043013"/>
            <a:ext cx="1515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기능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79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055CC4-49B6-4B60-8591-B6B12B177E88}"/>
              </a:ext>
            </a:extLst>
          </p:cNvPr>
          <p:cNvSpPr txBox="1"/>
          <p:nvPr/>
        </p:nvSpPr>
        <p:spPr>
          <a:xfrm>
            <a:off x="2117693" y="215257"/>
            <a:ext cx="7956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Android Studio Version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146" name="Picture 2" descr="Google Developers Korea Blog: Arctic Fox (2020.3.1) - Beta">
            <a:extLst>
              <a:ext uri="{FF2B5EF4-FFF2-40B4-BE49-F238E27FC236}">
                <a16:creationId xmlns:a16="http://schemas.microsoft.com/office/drawing/2014/main" id="{D6A79296-DAA5-4770-909A-5B98E56FE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2" y="1325271"/>
            <a:ext cx="4239974" cy="26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oogle Developers Korea Blog: Android Studio Bumblebee(2021.1.1) 안정화 버전을  확인하세요">
            <a:extLst>
              <a:ext uri="{FF2B5EF4-FFF2-40B4-BE49-F238E27FC236}">
                <a16:creationId xmlns:a16="http://schemas.microsoft.com/office/drawing/2014/main" id="{8330C77D-B96A-48B2-91A8-4139716C6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653" y="1325271"/>
            <a:ext cx="5047588" cy="26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oogle Developers Korea Blog: Android Studio Chipmunk">
            <a:extLst>
              <a:ext uri="{FF2B5EF4-FFF2-40B4-BE49-F238E27FC236}">
                <a16:creationId xmlns:a16="http://schemas.microsoft.com/office/drawing/2014/main" id="{E0FA73A8-3161-4103-BB13-026E96F8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2" y="4161939"/>
            <a:ext cx="4239974" cy="26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Android Developers Blog: Android Studio Dolphin">
            <a:extLst>
              <a:ext uri="{FF2B5EF4-FFF2-40B4-BE49-F238E27FC236}">
                <a16:creationId xmlns:a16="http://schemas.microsoft.com/office/drawing/2014/main" id="{48D8A954-0177-4381-BE78-E04092F03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653" y="4161939"/>
            <a:ext cx="4239974" cy="26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73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13520E-78AF-4937-B298-121674967BEE}"/>
              </a:ext>
            </a:extLst>
          </p:cNvPr>
          <p:cNvSpPr txBox="1"/>
          <p:nvPr/>
        </p:nvSpPr>
        <p:spPr>
          <a:xfrm>
            <a:off x="676183" y="454954"/>
            <a:ext cx="220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단축키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95BD18-844F-43D3-B4E8-EAF6E043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917" y="1734859"/>
            <a:ext cx="5903980" cy="3668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0FC544-69F7-4ACE-B523-0BA5F4AB8733}"/>
              </a:ext>
            </a:extLst>
          </p:cNvPr>
          <p:cNvSpPr txBox="1"/>
          <p:nvPr/>
        </p:nvSpPr>
        <p:spPr>
          <a:xfrm>
            <a:off x="409853" y="3107270"/>
            <a:ext cx="5147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Ctrl + Shift + N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FA370-EFD8-4657-B09B-F0F17C59B1A9}"/>
              </a:ext>
            </a:extLst>
          </p:cNvPr>
          <p:cNvSpPr txBox="1"/>
          <p:nvPr/>
        </p:nvSpPr>
        <p:spPr>
          <a:xfrm>
            <a:off x="693938" y="4111926"/>
            <a:ext cx="457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파일 찾아 열기</a:t>
            </a:r>
          </a:p>
        </p:txBody>
      </p:sp>
    </p:spTree>
    <p:extLst>
      <p:ext uri="{BB962C8B-B14F-4D97-AF65-F5344CB8AC3E}">
        <p14:creationId xmlns:p14="http://schemas.microsoft.com/office/powerpoint/2010/main" val="32429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13520E-78AF-4937-B298-121674967BEE}"/>
              </a:ext>
            </a:extLst>
          </p:cNvPr>
          <p:cNvSpPr txBox="1"/>
          <p:nvPr/>
        </p:nvSpPr>
        <p:spPr>
          <a:xfrm>
            <a:off x="676183" y="454954"/>
            <a:ext cx="220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단축키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1BF88C-088A-49DD-92C2-17015D0A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929" y="444565"/>
            <a:ext cx="3727547" cy="5968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977C4-4B72-45BD-8C98-3D6D2CCD5EC4}"/>
              </a:ext>
            </a:extLst>
          </p:cNvPr>
          <p:cNvSpPr txBox="1"/>
          <p:nvPr/>
        </p:nvSpPr>
        <p:spPr>
          <a:xfrm>
            <a:off x="2083022" y="3045126"/>
            <a:ext cx="2688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Ctrl + E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10650-A493-401A-883F-88CAABA1D8B6}"/>
              </a:ext>
            </a:extLst>
          </p:cNvPr>
          <p:cNvSpPr txBox="1"/>
          <p:nvPr/>
        </p:nvSpPr>
        <p:spPr>
          <a:xfrm>
            <a:off x="1137550" y="3968456"/>
            <a:ext cx="457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최근 파일 목록</a:t>
            </a:r>
          </a:p>
        </p:txBody>
      </p:sp>
    </p:spTree>
    <p:extLst>
      <p:ext uri="{BB962C8B-B14F-4D97-AF65-F5344CB8AC3E}">
        <p14:creationId xmlns:p14="http://schemas.microsoft.com/office/powerpoint/2010/main" val="414951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13520E-78AF-4937-B298-121674967BEE}"/>
              </a:ext>
            </a:extLst>
          </p:cNvPr>
          <p:cNvSpPr txBox="1"/>
          <p:nvPr/>
        </p:nvSpPr>
        <p:spPr>
          <a:xfrm>
            <a:off x="676183" y="454954"/>
            <a:ext cx="220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단축키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4F76E-2DBB-4338-A683-BA33F8CEBD2B}"/>
              </a:ext>
            </a:extLst>
          </p:cNvPr>
          <p:cNvSpPr txBox="1"/>
          <p:nvPr/>
        </p:nvSpPr>
        <p:spPr>
          <a:xfrm>
            <a:off x="2100776" y="2967335"/>
            <a:ext cx="3527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Shift + F6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FBC10-42AC-4684-A7EB-012CC9141C5F}"/>
              </a:ext>
            </a:extLst>
          </p:cNvPr>
          <p:cNvSpPr txBox="1"/>
          <p:nvPr/>
        </p:nvSpPr>
        <p:spPr>
          <a:xfrm>
            <a:off x="1574910" y="3890665"/>
            <a:ext cx="457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변수 이름 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95BFBB-937E-4FA4-90F9-D9F9928F3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701" y="675850"/>
            <a:ext cx="6176116" cy="14048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91F443-8A74-4CE7-B01C-0AA3C512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560" y="2925996"/>
            <a:ext cx="5042010" cy="10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1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13520E-78AF-4937-B298-121674967BEE}"/>
              </a:ext>
            </a:extLst>
          </p:cNvPr>
          <p:cNvSpPr txBox="1"/>
          <p:nvPr/>
        </p:nvSpPr>
        <p:spPr>
          <a:xfrm>
            <a:off x="676183" y="454954"/>
            <a:ext cx="220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단축키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4F76E-2DBB-4338-A683-BA33F8CEBD2B}"/>
              </a:ext>
            </a:extLst>
          </p:cNvPr>
          <p:cNvSpPr txBox="1"/>
          <p:nvPr/>
        </p:nvSpPr>
        <p:spPr>
          <a:xfrm>
            <a:off x="1035454" y="2603351"/>
            <a:ext cx="446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Ctrl + Alt + L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FBC10-42AC-4684-A7EB-012CC9141C5F}"/>
              </a:ext>
            </a:extLst>
          </p:cNvPr>
          <p:cNvSpPr txBox="1"/>
          <p:nvPr/>
        </p:nvSpPr>
        <p:spPr>
          <a:xfrm>
            <a:off x="980106" y="3526681"/>
            <a:ext cx="4579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코드 정렬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3FD17D-C09A-441D-AE0E-4863C0BB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59" y="454954"/>
            <a:ext cx="8345065" cy="16766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97E2B7-7A83-4BED-849D-7FCAB242B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59" y="5193747"/>
            <a:ext cx="792590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5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13520E-78AF-4937-B298-121674967BEE}"/>
              </a:ext>
            </a:extLst>
          </p:cNvPr>
          <p:cNvSpPr txBox="1"/>
          <p:nvPr/>
        </p:nvSpPr>
        <p:spPr>
          <a:xfrm>
            <a:off x="540030" y="454954"/>
            <a:ext cx="293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플러그인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12EA4-9166-4DEC-B6AA-84FC8D0776C9}"/>
              </a:ext>
            </a:extLst>
          </p:cNvPr>
          <p:cNvSpPr txBox="1"/>
          <p:nvPr/>
        </p:nvSpPr>
        <p:spPr>
          <a:xfrm>
            <a:off x="4585180" y="1138537"/>
            <a:ext cx="6040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Rainbow Bracket</a:t>
            </a:r>
            <a:endParaRPr lang="ko-KR" altLang="en-US" sz="5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BE9726-42D4-4104-8FC3-8BB86F71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180" y="2030767"/>
            <a:ext cx="3309496" cy="276536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7B8F1A-D0A5-4117-82B5-0954CF605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42" y="2148503"/>
            <a:ext cx="3534268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498FC9-23AF-4AFA-BAF0-C4CF490E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1" y="331299"/>
            <a:ext cx="9898603" cy="61954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952B76-5E2D-4C92-A3FE-E9BA82E7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65" y="0"/>
            <a:ext cx="10872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2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67</Words>
  <Application>Microsoft Office PowerPoint</Application>
  <PresentationFormat>와이드스크린</PresentationFormat>
  <Paragraphs>29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DSM2022</dc:creator>
  <cp:lastModifiedBy>DSM2022</cp:lastModifiedBy>
  <cp:revision>12</cp:revision>
  <dcterms:created xsi:type="dcterms:W3CDTF">2022-09-24T12:11:04Z</dcterms:created>
  <dcterms:modified xsi:type="dcterms:W3CDTF">2022-09-29T11:25:45Z</dcterms:modified>
</cp:coreProperties>
</file>