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62" r:id="rId4"/>
    <p:sldId id="263" r:id="rId5"/>
    <p:sldId id="264" r:id="rId6"/>
    <p:sldId id="260" r:id="rId7"/>
    <p:sldId id="265" r:id="rId8"/>
    <p:sldId id="259" r:id="rId9"/>
    <p:sldId id="257" r:id="rId10"/>
    <p:sldId id="258" r:id="rId11"/>
    <p:sldId id="275" r:id="rId12"/>
    <p:sldId id="267" r:id="rId13"/>
    <p:sldId id="266" r:id="rId14"/>
    <p:sldId id="268" r:id="rId15"/>
    <p:sldId id="269" r:id="rId16"/>
    <p:sldId id="271" r:id="rId17"/>
    <p:sldId id="270" r:id="rId18"/>
    <p:sldId id="273" r:id="rId19"/>
    <p:sldId id="274" r:id="rId20"/>
    <p:sldId id="272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A8EDF-49A1-47A0-8ABF-26807D100F5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73529-7A1A-45C6-B4EF-89395646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3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73529-7A1A-45C6-B4EF-89395646B3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16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Suspend </a:t>
            </a:r>
            <a:r>
              <a:rPr lang="ko-KR" altLang="en-US" dirty="0"/>
              <a:t>를 만나면 함수 탈출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동시성 프로그래밍</a:t>
            </a:r>
            <a:r>
              <a:rPr lang="en-US" altLang="ko-KR" dirty="0"/>
              <a:t>, </a:t>
            </a:r>
            <a:r>
              <a:rPr lang="ko-KR" altLang="en-US" dirty="0" err="1"/>
              <a:t>병렬성</a:t>
            </a:r>
            <a:r>
              <a:rPr lang="ko-KR" altLang="en-US" dirty="0"/>
              <a:t> 프로그래밍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컨텍스트 스위칭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쓰레드 점령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73529-7A1A-45C6-B4EF-89395646B3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9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소개할 라이브러리 </a:t>
            </a:r>
            <a:r>
              <a:rPr lang="ko-KR" altLang="en-US" dirty="0" err="1"/>
              <a:t>코루틴은</a:t>
            </a:r>
            <a:r>
              <a:rPr lang="ko-KR" altLang="en-US" dirty="0"/>
              <a:t> 간략하게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73529-7A1A-45C6-B4EF-89395646B3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29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글라이드</a:t>
            </a:r>
            <a:r>
              <a:rPr lang="ko-KR" altLang="en-US" dirty="0"/>
              <a:t> 장점 단점 서버에서 이미지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 err="1"/>
              <a:t>받아올때</a:t>
            </a:r>
            <a:r>
              <a:rPr lang="ko-KR" altLang="en-US" dirty="0"/>
              <a:t>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73529-7A1A-45C6-B4EF-89395646B3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42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의존성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73529-7A1A-45C6-B4EF-89395646B3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864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Mediaplayer</a:t>
            </a:r>
            <a:r>
              <a:rPr lang="en-US" altLang="ko-KR" dirty="0"/>
              <a:t> </a:t>
            </a:r>
            <a:r>
              <a:rPr lang="ko-KR" altLang="en-US" dirty="0" err="1"/>
              <a:t>예제라는것</a:t>
            </a:r>
            <a:r>
              <a:rPr lang="ko-KR" altLang="en-US" dirty="0"/>
              <a:t> 설명 </a:t>
            </a:r>
            <a:r>
              <a:rPr lang="en-US" altLang="ko-KR" dirty="0" err="1"/>
              <a:t>viewBinding</a:t>
            </a:r>
            <a:r>
              <a:rPr lang="en-US" altLang="ko-KR" dirty="0"/>
              <a:t> </a:t>
            </a:r>
            <a:r>
              <a:rPr lang="ko-KR" altLang="en-US" dirty="0"/>
              <a:t>사용 언급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73529-7A1A-45C6-B4EF-89395646B3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19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다음곡으로</a:t>
            </a:r>
            <a:r>
              <a:rPr lang="ko-KR" altLang="en-US" dirty="0"/>
              <a:t> 넘어가는 버튼 </a:t>
            </a:r>
            <a:r>
              <a:rPr lang="ko-KR" altLang="en-US" dirty="0" err="1"/>
              <a:t>눌렀을때</a:t>
            </a:r>
            <a:r>
              <a:rPr lang="ko-KR" altLang="en-US" dirty="0"/>
              <a:t> 변화 설명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73529-7A1A-45C6-B4EF-89395646B3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6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느낀점</a:t>
            </a:r>
            <a:r>
              <a:rPr lang="ko-KR" altLang="en-US" dirty="0"/>
              <a:t> 주의사항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73529-7A1A-45C6-B4EF-89395646B3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38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서버와의 통신을 위한 라이브러리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73529-7A1A-45C6-B4EF-89395646B3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619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동기 작업을 수행하고 그 작업이 완료될 때까지 다른 작업을 하지 못하고 기다리는 방식  프로세스 내에서 순차적으로 실행되는 실행 흐름의 최소 단위</a:t>
            </a:r>
            <a:endParaRPr lang="en-US" altLang="ko-KR" dirty="0"/>
          </a:p>
          <a:p>
            <a:r>
              <a:rPr lang="ko-KR" altLang="en-US" dirty="0"/>
              <a:t>비동기 어떤 작업을 수행하지만 완료와 상관없이 계속해서 작업을 할 수 있는 방식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73529-7A1A-45C6-B4EF-89395646B3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8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30C4A-5B9B-482B-99E2-B9637A5ED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08A392-05EC-435C-8B21-CF2A045F8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9D17A-DB36-4105-8AC6-EA01F543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182-F98C-45FE-8BFC-24456D2E0C2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A95DC-C822-42B9-B6E8-D252419C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DC71A-FF19-4D2D-9523-DA1DEEB9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DF5E-DA53-4020-A3FD-74314D41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7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DC743-2882-4831-ACF6-837D8B3E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515558-0171-4DE2-8C5C-113DFDBDE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4B763-C1E6-4E97-822C-39334527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182-F98C-45FE-8BFC-24456D2E0C2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43B41-669E-42D9-AFEB-D3DE0FEC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10FFC-7CD1-4969-B983-300C72A0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DF5E-DA53-4020-A3FD-74314D41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70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38E240-45A4-45BE-BAF8-BC95A95B7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B8C6CE-908D-4D78-BE92-7F3713088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916B3-A45B-4E34-9BA1-D7EC067C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182-F98C-45FE-8BFC-24456D2E0C2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F61A3-A5FE-441B-A1D3-26597A74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43C53-7B02-49A2-8A51-85B9374A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DF5E-DA53-4020-A3FD-74314D41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1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D6778-DE66-43E3-92AD-48D6B35A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2F4B1-20C8-4D5B-8F87-665267B0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DC7B0-0993-4971-98F1-6E4D556B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182-F98C-45FE-8BFC-24456D2E0C2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B5762-A0AF-49CC-8664-47FD8923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133C5-E745-44EF-9DB6-9DBD2F03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DF5E-DA53-4020-A3FD-74314D41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4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8BDAA-7A26-40F8-A8E0-5D37519C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E3279-CD05-4825-8742-58418B081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AA9CE-D4F7-443F-AF98-051FFF19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182-F98C-45FE-8BFC-24456D2E0C2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C9B09-FE9D-4A3C-98F2-69385601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11687-9361-40EF-A807-CAF76D4B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DF5E-DA53-4020-A3FD-74314D41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8743A-A780-4D97-99B4-CCF8AEA5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1757C-D33D-4F8D-90AD-AF0DA148B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68CB89-5BC1-4621-BF63-C4DB203C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11EF94-4341-4449-86D8-0E836A56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182-F98C-45FE-8BFC-24456D2E0C2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76541-4FB1-417F-9B4C-41498DAA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61D3D-7BB2-49D8-922F-A13B6B2F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DF5E-DA53-4020-A3FD-74314D41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0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CD3A7-904D-46B1-967A-D0CDDE70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96F09-5D6D-4710-8DC6-8B26B49B1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CB5915-7613-4F25-972D-F25B7423D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140900-6FD7-45E4-BE06-62E20CFD9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4B933-977B-478A-9306-1EE4076C5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E286F5-857F-4C98-A309-02C11418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182-F98C-45FE-8BFC-24456D2E0C2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E60E74-DC7B-4857-B9F1-6FDDFF3A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69E619-C1FA-4A84-B2EF-5444EF7B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DF5E-DA53-4020-A3FD-74314D41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6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EE86D-2A5C-4952-B633-E036D3AF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E5E645-5F91-4537-BC12-03A1DC58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182-F98C-45FE-8BFC-24456D2E0C2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BAD0EE-7D0A-43CE-9D9F-1E946E7B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381D98-A140-4D1D-B82D-18B67E2E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DF5E-DA53-4020-A3FD-74314D41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70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130688-3A02-4EFF-BE69-6A2F6494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182-F98C-45FE-8BFC-24456D2E0C2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A6710E-09F6-4BCF-9F9C-D1076345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8905D-144C-4495-95B5-4BB1AB2F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DF5E-DA53-4020-A3FD-74314D41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5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9F0EA-3E78-496A-B9DA-61E06501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75722-0DE4-4B38-AB8E-B59A110AB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912C4B-F4EF-47E5-91B4-282DCFC7E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C6B1A-E7D4-4941-BA6A-2B641B51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182-F98C-45FE-8BFC-24456D2E0C2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EED36C-252A-4FEA-9005-90132D33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75CAA5-24FA-4A39-9D1A-D4E6A768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DF5E-DA53-4020-A3FD-74314D41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3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76EB7-E202-415A-B63B-F3300F97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A1DE72-7E85-4C5B-93A8-6E6517093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B839DA-EBA0-4C67-96B7-34213BBD9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38C4C3-F7D8-4968-99DF-AC5759C5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182-F98C-45FE-8BFC-24456D2E0C2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31067C-055B-4575-B57F-48440B82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591E4-7041-41C9-A87D-BC022079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DF5E-DA53-4020-A3FD-74314D41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63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A1B3A2-EAC5-4F98-8E61-80A5DE32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5CCA27-44D8-4895-8E82-AD3DD0A44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CE3C3-1C1F-4692-9A23-FD3EDA0C4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1182-F98C-45FE-8BFC-24456D2E0C2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22A48-7574-4BC6-AABA-A0BE14EA2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48BA3-05C5-4E73-81FA-C33141B92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DDF5E-DA53-4020-A3FD-74314D41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EF2D4E-A181-40D7-B233-3E93F184E63A}"/>
              </a:ext>
            </a:extLst>
          </p:cNvPr>
          <p:cNvSpPr txBox="1"/>
          <p:nvPr/>
        </p:nvSpPr>
        <p:spPr>
          <a:xfrm>
            <a:off x="997258" y="2505670"/>
            <a:ext cx="5770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안드로이드 스터디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18F62-E155-4578-B607-AB845F26E379}"/>
              </a:ext>
            </a:extLst>
          </p:cNvPr>
          <p:cNvSpPr txBox="1"/>
          <p:nvPr/>
        </p:nvSpPr>
        <p:spPr>
          <a:xfrm>
            <a:off x="2685535" y="3559669"/>
            <a:ext cx="293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1213 </a:t>
            </a:r>
            <a:r>
              <a:rPr lang="ko-KR" altLang="en-US" sz="3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정승훈</a:t>
            </a:r>
          </a:p>
        </p:txBody>
      </p:sp>
      <p:pic>
        <p:nvPicPr>
          <p:cNvPr id="4" name="Picture 2" descr="Android] Android 위치 권한 변경 사항 🧭">
            <a:extLst>
              <a:ext uri="{FF2B5EF4-FFF2-40B4-BE49-F238E27FC236}">
                <a16:creationId xmlns:a16="http://schemas.microsoft.com/office/drawing/2014/main" id="{E43983B5-A974-451D-9375-67192ABD969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595" y="82580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16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droid] Coroutine(코루틴)">
            <a:extLst>
              <a:ext uri="{FF2B5EF4-FFF2-40B4-BE49-F238E27FC236}">
                <a16:creationId xmlns:a16="http://schemas.microsoft.com/office/drawing/2014/main" id="{64426CB2-3286-435F-ABA2-80ED0DF0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6" y="934349"/>
            <a:ext cx="60198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09C0CB-BD26-4CDC-BE50-056CC898FB91}"/>
              </a:ext>
            </a:extLst>
          </p:cNvPr>
          <p:cNvSpPr txBox="1"/>
          <p:nvPr/>
        </p:nvSpPr>
        <p:spPr>
          <a:xfrm>
            <a:off x="855214" y="472684"/>
            <a:ext cx="3468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Coroutine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87A54-14DB-4A57-BBBD-EB9DB4C72691}"/>
              </a:ext>
            </a:extLst>
          </p:cNvPr>
          <p:cNvSpPr txBox="1"/>
          <p:nvPr/>
        </p:nvSpPr>
        <p:spPr>
          <a:xfrm>
            <a:off x="852625" y="3518728"/>
            <a:ext cx="8182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비동기적으로 실행되는 코드를 간소화 시키기 위한 </a:t>
            </a:r>
            <a:r>
              <a:rPr lang="en-US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Android</a:t>
            </a:r>
            <a:r>
              <a:rPr lang="ko-KR" altLang="en-US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에서 사용 가능한 동시 실행 설계 패턴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01B6C-A7CA-4047-85B8-B9B1DE347711}"/>
              </a:ext>
            </a:extLst>
          </p:cNvPr>
          <p:cNvSpPr txBox="1"/>
          <p:nvPr/>
        </p:nvSpPr>
        <p:spPr>
          <a:xfrm>
            <a:off x="862984" y="4984933"/>
            <a:ext cx="117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DA7A0-28F1-4192-90AD-9B41F3E13D9A}"/>
              </a:ext>
            </a:extLst>
          </p:cNvPr>
          <p:cNvSpPr txBox="1"/>
          <p:nvPr/>
        </p:nvSpPr>
        <p:spPr>
          <a:xfrm>
            <a:off x="1242874" y="5620142"/>
            <a:ext cx="7013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기본 스레드를 차단하는 장기 실행 작업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D4347-1A67-4CBB-91DA-030A6B52AFC2}"/>
              </a:ext>
            </a:extLst>
          </p:cNvPr>
          <p:cNvSpPr txBox="1"/>
          <p:nvPr/>
        </p:nvSpPr>
        <p:spPr>
          <a:xfrm>
            <a:off x="7143197" y="391472"/>
            <a:ext cx="117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특징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E840B-46B9-4D2E-88ED-BD45C278A95E}"/>
              </a:ext>
            </a:extLst>
          </p:cNvPr>
          <p:cNvSpPr txBox="1"/>
          <p:nvPr/>
        </p:nvSpPr>
        <p:spPr>
          <a:xfrm>
            <a:off x="7732636" y="1088236"/>
            <a:ext cx="3518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1. </a:t>
            </a:r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협력형 </a:t>
            </a:r>
            <a:r>
              <a:rPr lang="ko-KR" altLang="en-US" sz="28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멀티태스킹</a:t>
            </a:r>
            <a:endParaRPr lang="ko-KR" altLang="en-US" sz="28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5AA38-0033-4E0A-B9FB-04BB5D593CF0}"/>
              </a:ext>
            </a:extLst>
          </p:cNvPr>
          <p:cNvSpPr txBox="1"/>
          <p:nvPr/>
        </p:nvSpPr>
        <p:spPr>
          <a:xfrm>
            <a:off x="7732635" y="1605895"/>
            <a:ext cx="3518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2. </a:t>
            </a:r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동시성 프로그래밍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95F71-26E5-4298-B6DB-798E04D3F53A}"/>
              </a:ext>
            </a:extLst>
          </p:cNvPr>
          <p:cNvSpPr txBox="1"/>
          <p:nvPr/>
        </p:nvSpPr>
        <p:spPr>
          <a:xfrm>
            <a:off x="7732635" y="2136951"/>
            <a:ext cx="387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3.</a:t>
            </a:r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비동기 처리의 원활함</a:t>
            </a:r>
          </a:p>
        </p:txBody>
      </p:sp>
    </p:spTree>
    <p:extLst>
      <p:ext uri="{BB962C8B-B14F-4D97-AF65-F5344CB8AC3E}">
        <p14:creationId xmlns:p14="http://schemas.microsoft.com/office/powerpoint/2010/main" val="48297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384683-48F1-4629-AC9F-6F1A54D3424B}"/>
              </a:ext>
            </a:extLst>
          </p:cNvPr>
          <p:cNvSpPr txBox="1"/>
          <p:nvPr/>
        </p:nvSpPr>
        <p:spPr>
          <a:xfrm>
            <a:off x="846337" y="446051"/>
            <a:ext cx="172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21FDF-34A9-480A-8532-22AC10E7FFE7}"/>
              </a:ext>
            </a:extLst>
          </p:cNvPr>
          <p:cNvSpPr txBox="1"/>
          <p:nvPr/>
        </p:nvSpPr>
        <p:spPr>
          <a:xfrm>
            <a:off x="1886507" y="1663770"/>
            <a:ext cx="1522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경량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15D56-1220-4C06-9E30-670F83B30BF1}"/>
              </a:ext>
            </a:extLst>
          </p:cNvPr>
          <p:cNvSpPr txBox="1"/>
          <p:nvPr/>
        </p:nvSpPr>
        <p:spPr>
          <a:xfrm>
            <a:off x="3480050" y="1786880"/>
            <a:ext cx="542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단일 스레드에서 많은 </a:t>
            </a:r>
            <a:r>
              <a:rPr lang="ko-KR" altLang="en-US" sz="28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코루틴</a:t>
            </a:r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실행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85645-B415-44C3-AF96-B7E3A4F2FDB6}"/>
              </a:ext>
            </a:extLst>
          </p:cNvPr>
          <p:cNvSpPr txBox="1"/>
          <p:nvPr/>
        </p:nvSpPr>
        <p:spPr>
          <a:xfrm>
            <a:off x="809148" y="3331053"/>
            <a:ext cx="353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메모리 누수 감소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2859AC-2ACD-4118-B5A2-78702BEFCEA8}"/>
              </a:ext>
            </a:extLst>
          </p:cNvPr>
          <p:cNvSpPr txBox="1"/>
          <p:nvPr/>
        </p:nvSpPr>
        <p:spPr>
          <a:xfrm>
            <a:off x="4830930" y="3412974"/>
            <a:ext cx="693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구조화된 </a:t>
            </a:r>
            <a:r>
              <a:rPr lang="ko-KR" altLang="en-US" sz="280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동시 실행을 사용하여 범위 내에서 작업 실행</a:t>
            </a:r>
            <a:endParaRPr lang="ko-KR" altLang="en-US" sz="28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6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485109-D2DC-4488-81E9-BCDD16B00A6A}"/>
              </a:ext>
            </a:extLst>
          </p:cNvPr>
          <p:cNvSpPr txBox="1"/>
          <p:nvPr/>
        </p:nvSpPr>
        <p:spPr>
          <a:xfrm>
            <a:off x="659905" y="472684"/>
            <a:ext cx="6531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라이브러리 기본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CFA7-CFAE-4559-928E-7799A4529B21}"/>
              </a:ext>
            </a:extLst>
          </p:cNvPr>
          <p:cNvSpPr txBox="1"/>
          <p:nvPr/>
        </p:nvSpPr>
        <p:spPr>
          <a:xfrm>
            <a:off x="957385" y="2023456"/>
            <a:ext cx="326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Gradle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의존성 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42644-D31B-4D63-A0E2-14263E261D0D}"/>
              </a:ext>
            </a:extLst>
          </p:cNvPr>
          <p:cNvSpPr txBox="1"/>
          <p:nvPr/>
        </p:nvSpPr>
        <p:spPr>
          <a:xfrm>
            <a:off x="886359" y="4168997"/>
            <a:ext cx="4181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Manifest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인터넷 권한 추가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692B85-3E0B-4AE9-A650-6B0A968D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69" y="4232438"/>
            <a:ext cx="6058746" cy="33342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5C3351C-3ED2-494A-B501-4ABC5AE88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434" y="2172376"/>
            <a:ext cx="5772956" cy="476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9E4021-92B7-4E03-B4A5-A125F6BC4512}"/>
              </a:ext>
            </a:extLst>
          </p:cNvPr>
          <p:cNvSpPr txBox="1"/>
          <p:nvPr/>
        </p:nvSpPr>
        <p:spPr>
          <a:xfrm>
            <a:off x="4304434" y="2905780"/>
            <a:ext cx="4634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Retrofit, </a:t>
            </a:r>
            <a:r>
              <a:rPr lang="en-US" altLang="ko-KR" sz="28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Gsonconverter</a:t>
            </a:r>
            <a:endParaRPr lang="ko-KR" altLang="en-US" sz="28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96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51A2F-B8DC-4403-811E-5D4216551BA8}"/>
              </a:ext>
            </a:extLst>
          </p:cNvPr>
          <p:cNvSpPr txBox="1"/>
          <p:nvPr/>
        </p:nvSpPr>
        <p:spPr>
          <a:xfrm>
            <a:off x="659905" y="472684"/>
            <a:ext cx="5314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Retrofit</a:t>
            </a:r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Builder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D54591-2214-435D-9D6A-46461054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95" y="1514328"/>
            <a:ext cx="5464013" cy="2941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8BCEFD-B511-40C6-9392-97190FFCD76F}"/>
              </a:ext>
            </a:extLst>
          </p:cNvPr>
          <p:cNvSpPr txBox="1"/>
          <p:nvPr/>
        </p:nvSpPr>
        <p:spPr>
          <a:xfrm>
            <a:off x="7057749" y="1787464"/>
            <a:ext cx="4927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BaseUrl</a:t>
            </a:r>
            <a:r>
              <a:rPr lang="en-US" altLang="ko-KR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: </a:t>
            </a:r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통신할 서버의 주소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953A9-87F5-4680-894E-D959DAE2C8D5}"/>
              </a:ext>
            </a:extLst>
          </p:cNvPr>
          <p:cNvSpPr txBox="1"/>
          <p:nvPr/>
        </p:nvSpPr>
        <p:spPr>
          <a:xfrm>
            <a:off x="7035556" y="2647495"/>
            <a:ext cx="4274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addConverterFactory</a:t>
            </a:r>
            <a:r>
              <a:rPr lang="en-US" altLang="ko-KR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통해 </a:t>
            </a:r>
            <a:r>
              <a:rPr lang="en-US" altLang="ko-KR" sz="2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GsonConverterFactory</a:t>
            </a:r>
            <a:r>
              <a:rPr lang="en-US" altLang="ko-KR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추가</a:t>
            </a:r>
            <a:endParaRPr lang="ko-KR" altLang="en-US" sz="28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05356-BEA0-4BC2-A009-930CB3574AF6}"/>
              </a:ext>
            </a:extLst>
          </p:cNvPr>
          <p:cNvSpPr txBox="1"/>
          <p:nvPr/>
        </p:nvSpPr>
        <p:spPr>
          <a:xfrm>
            <a:off x="7035556" y="3706520"/>
            <a:ext cx="2188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Retrofit </a:t>
            </a:r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27376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6A7BA5-71DF-4497-9B81-896649A98D99}"/>
              </a:ext>
            </a:extLst>
          </p:cNvPr>
          <p:cNvSpPr txBox="1"/>
          <p:nvPr/>
        </p:nvSpPr>
        <p:spPr>
          <a:xfrm>
            <a:off x="659906" y="472684"/>
            <a:ext cx="3130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Request</a:t>
            </a:r>
            <a:endParaRPr lang="ko-KR" altLang="en-US" sz="4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18756-871A-43D1-907C-D64F6518925F}"/>
              </a:ext>
            </a:extLst>
          </p:cNvPr>
          <p:cNvSpPr txBox="1"/>
          <p:nvPr/>
        </p:nvSpPr>
        <p:spPr>
          <a:xfrm>
            <a:off x="7624682" y="1423209"/>
            <a:ext cx="323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서버에 보내는 값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AA82C-25A8-4907-9F28-3B6CFD502440}"/>
              </a:ext>
            </a:extLst>
          </p:cNvPr>
          <p:cNvSpPr txBox="1"/>
          <p:nvPr/>
        </p:nvSpPr>
        <p:spPr>
          <a:xfrm>
            <a:off x="7624683" y="2134902"/>
            <a:ext cx="4333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생성자</a:t>
            </a:r>
            <a:r>
              <a:rPr lang="en-US" altLang="ko-KR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Getter </a:t>
            </a:r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로 구성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0A884-32DB-442B-B6C6-75AE2E0C6ADF}"/>
              </a:ext>
            </a:extLst>
          </p:cNvPr>
          <p:cNvSpPr txBox="1"/>
          <p:nvPr/>
        </p:nvSpPr>
        <p:spPr>
          <a:xfrm>
            <a:off x="7624683" y="2846595"/>
            <a:ext cx="4333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외부에서 필드에 직접 </a:t>
            </a:r>
            <a:r>
              <a:rPr lang="ko-KR" altLang="en-US" sz="2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접근하는것을</a:t>
            </a:r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2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막아줌</a:t>
            </a:r>
            <a:endParaRPr lang="ko-KR" altLang="en-US" sz="24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63506E-6B7D-47BD-B291-469697AA9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64" y="1423209"/>
            <a:ext cx="5818037" cy="53528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9B701F-4ADF-4FC6-AFDC-60980335A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227" y="3526672"/>
            <a:ext cx="2429214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4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6A7BA5-71DF-4497-9B81-896649A98D99}"/>
              </a:ext>
            </a:extLst>
          </p:cNvPr>
          <p:cNvSpPr txBox="1"/>
          <p:nvPr/>
        </p:nvSpPr>
        <p:spPr>
          <a:xfrm>
            <a:off x="659906" y="472684"/>
            <a:ext cx="3130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Response</a:t>
            </a:r>
            <a:endParaRPr lang="ko-KR" altLang="en-US" sz="4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18756-871A-43D1-907C-D64F6518925F}"/>
              </a:ext>
            </a:extLst>
          </p:cNvPr>
          <p:cNvSpPr txBox="1"/>
          <p:nvPr/>
        </p:nvSpPr>
        <p:spPr>
          <a:xfrm>
            <a:off x="7624682" y="1423209"/>
            <a:ext cx="323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서버에서 받는 값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AA82C-25A8-4907-9F28-3B6CFD502440}"/>
              </a:ext>
            </a:extLst>
          </p:cNvPr>
          <p:cNvSpPr txBox="1"/>
          <p:nvPr/>
        </p:nvSpPr>
        <p:spPr>
          <a:xfrm>
            <a:off x="7624683" y="2134902"/>
            <a:ext cx="4333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생성자</a:t>
            </a:r>
            <a:r>
              <a:rPr lang="en-US" altLang="ko-KR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Getter </a:t>
            </a:r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로 구성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0A884-32DB-442B-B6C6-75AE2E0C6ADF}"/>
              </a:ext>
            </a:extLst>
          </p:cNvPr>
          <p:cNvSpPr txBox="1"/>
          <p:nvPr/>
        </p:nvSpPr>
        <p:spPr>
          <a:xfrm>
            <a:off x="7624683" y="2846595"/>
            <a:ext cx="4333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외부에서 필드에 직접 </a:t>
            </a:r>
            <a:r>
              <a:rPr lang="ko-KR" altLang="en-US" sz="2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접근하는것을</a:t>
            </a:r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2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막아줌</a:t>
            </a:r>
            <a:endParaRPr lang="ko-KR" altLang="en-US" sz="24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A15983-A6A1-437D-A11A-9BE7732D3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90" y="1260461"/>
            <a:ext cx="3124636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0C4E5A-03BE-4A45-BFDC-FF5F09E465FE}"/>
              </a:ext>
            </a:extLst>
          </p:cNvPr>
          <p:cNvSpPr txBox="1"/>
          <p:nvPr/>
        </p:nvSpPr>
        <p:spPr>
          <a:xfrm>
            <a:off x="510533" y="463806"/>
            <a:ext cx="2707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Interface</a:t>
            </a:r>
            <a:endParaRPr lang="ko-KR" altLang="en-US" sz="4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99F6E-10CA-4AE9-974A-3CC00D55255C}"/>
              </a:ext>
            </a:extLst>
          </p:cNvPr>
          <p:cNvSpPr txBox="1"/>
          <p:nvPr/>
        </p:nvSpPr>
        <p:spPr>
          <a:xfrm>
            <a:off x="6019062" y="1769437"/>
            <a:ext cx="486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Http Method</a:t>
            </a:r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로 서버에 작업 요청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A07BF-BECB-4548-9F0D-3E7C22BABB17}"/>
              </a:ext>
            </a:extLst>
          </p:cNvPr>
          <p:cNvSpPr txBox="1"/>
          <p:nvPr/>
        </p:nvSpPr>
        <p:spPr>
          <a:xfrm>
            <a:off x="6019061" y="2328154"/>
            <a:ext cx="5110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Callback </a:t>
            </a:r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함수로 </a:t>
            </a:r>
            <a:r>
              <a:rPr lang="en-US" altLang="ko-KR" sz="2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Respose</a:t>
            </a:r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받고</a:t>
            </a:r>
            <a:endParaRPr lang="en-US" altLang="ko-KR" sz="24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2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signUp</a:t>
            </a:r>
            <a:r>
              <a:rPr lang="en-US" altLang="ko-KR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메소드를 통해 </a:t>
            </a:r>
            <a:r>
              <a:rPr lang="en-US" altLang="ko-KR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Request </a:t>
            </a:r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보냄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F1A98-1E08-497A-8F18-2121D6DE0F52}"/>
              </a:ext>
            </a:extLst>
          </p:cNvPr>
          <p:cNvSpPr txBox="1"/>
          <p:nvPr/>
        </p:nvSpPr>
        <p:spPr>
          <a:xfrm>
            <a:off x="6019062" y="3429000"/>
            <a:ext cx="486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@Body </a:t>
            </a:r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통해 서버에 요청을 보냄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260811-7C3D-4884-98AE-2C377A41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34" y="1671940"/>
            <a:ext cx="4372585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8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F236E2-D135-40C0-B21A-C97684C1B27C}"/>
              </a:ext>
            </a:extLst>
          </p:cNvPr>
          <p:cNvSpPr txBox="1"/>
          <p:nvPr/>
        </p:nvSpPr>
        <p:spPr>
          <a:xfrm>
            <a:off x="510533" y="463806"/>
            <a:ext cx="2707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Activity</a:t>
            </a:r>
            <a:endParaRPr lang="ko-KR" altLang="en-US" sz="4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5E2702-128C-44EB-8BB3-AFD30427D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31" y="1484090"/>
            <a:ext cx="6792273" cy="341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81A13C-14A0-4795-81B6-FBB5BEFEA698}"/>
              </a:ext>
            </a:extLst>
          </p:cNvPr>
          <p:cNvSpPr txBox="1"/>
          <p:nvPr/>
        </p:nvSpPr>
        <p:spPr>
          <a:xfrm>
            <a:off x="2695601" y="5471426"/>
            <a:ext cx="565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btRegister</a:t>
            </a:r>
            <a:r>
              <a:rPr lang="en-US" altLang="ko-KR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2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클릭시</a:t>
            </a:r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2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signUp</a:t>
            </a:r>
            <a:r>
              <a:rPr lang="en-US" altLang="ko-KR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메서드 호출</a:t>
            </a:r>
          </a:p>
        </p:txBody>
      </p:sp>
    </p:spTree>
    <p:extLst>
      <p:ext uri="{BB962C8B-B14F-4D97-AF65-F5344CB8AC3E}">
        <p14:creationId xmlns:p14="http://schemas.microsoft.com/office/powerpoint/2010/main" val="253866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F236E2-D135-40C0-B21A-C97684C1B27C}"/>
              </a:ext>
            </a:extLst>
          </p:cNvPr>
          <p:cNvSpPr txBox="1"/>
          <p:nvPr/>
        </p:nvSpPr>
        <p:spPr>
          <a:xfrm>
            <a:off x="510533" y="463806"/>
            <a:ext cx="2707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signUp</a:t>
            </a:r>
            <a:endParaRPr lang="ko-KR" altLang="en-US" sz="4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1A13C-14A0-4795-81B6-FBB5BEFEA698}"/>
              </a:ext>
            </a:extLst>
          </p:cNvPr>
          <p:cNvSpPr txBox="1"/>
          <p:nvPr/>
        </p:nvSpPr>
        <p:spPr>
          <a:xfrm>
            <a:off x="1211676" y="5323258"/>
            <a:ext cx="976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사용자가 모든 항목을 입력했는지 확인 후 </a:t>
            </a:r>
            <a:r>
              <a:rPr lang="en-US" altLang="ko-KR" sz="2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signUpResponse</a:t>
            </a:r>
            <a:r>
              <a:rPr lang="en-US" altLang="ko-KR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메서드 호출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FE4D80-6D81-4E76-A841-2214EA13A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40" y="1534742"/>
            <a:ext cx="1017412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7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F236E2-D135-40C0-B21A-C97684C1B27C}"/>
              </a:ext>
            </a:extLst>
          </p:cNvPr>
          <p:cNvSpPr txBox="1"/>
          <p:nvPr/>
        </p:nvSpPr>
        <p:spPr>
          <a:xfrm>
            <a:off x="510533" y="463806"/>
            <a:ext cx="4798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signUpResponse</a:t>
            </a:r>
            <a:endParaRPr lang="ko-KR" altLang="en-US" sz="4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1A13C-14A0-4795-81B6-FBB5BEFEA698}"/>
              </a:ext>
            </a:extLst>
          </p:cNvPr>
          <p:cNvSpPr txBox="1"/>
          <p:nvPr/>
        </p:nvSpPr>
        <p:spPr>
          <a:xfrm>
            <a:off x="3173642" y="6225505"/>
            <a:ext cx="505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Api</a:t>
            </a:r>
            <a:r>
              <a:rPr lang="en-US" altLang="ko-KR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Class </a:t>
            </a:r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만든 후 통신 코드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5AA68A-C4C6-43E3-81DD-95E6388C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71" y="1368305"/>
            <a:ext cx="6847332" cy="454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3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안드로이드 HTTP 통신 라이브러리 HttpUrlConnection, OkHttp, Retrofit 분석 | Medium">
            <a:extLst>
              <a:ext uri="{FF2B5EF4-FFF2-40B4-BE49-F238E27FC236}">
                <a16:creationId xmlns:a16="http://schemas.microsoft.com/office/drawing/2014/main" id="{01E11C86-A364-4586-9BE9-F3E028E10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08" y="576933"/>
            <a:ext cx="6636528" cy="198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ndroid] Coroutine(코루틴)">
            <a:extLst>
              <a:ext uri="{FF2B5EF4-FFF2-40B4-BE49-F238E27FC236}">
                <a16:creationId xmlns:a16="http://schemas.microsoft.com/office/drawing/2014/main" id="{19C9BFFE-B80A-4E3C-AE89-C4C8C64DD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766" y="3078894"/>
            <a:ext cx="60198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안드로이드/Android]유용한 라이브러리 - Glide (이미지 로딩 라이브러리) - 박상권의 삽질블로그">
            <a:extLst>
              <a:ext uri="{FF2B5EF4-FFF2-40B4-BE49-F238E27FC236}">
                <a16:creationId xmlns:a16="http://schemas.microsoft.com/office/drawing/2014/main" id="{689D9399-0FA7-4515-B96C-D8FB7A24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46" y="505912"/>
            <a:ext cx="3612870" cy="198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3EB6D-1793-4BFF-8D3C-E91D7861C4DF}"/>
              </a:ext>
            </a:extLst>
          </p:cNvPr>
          <p:cNvSpPr txBox="1"/>
          <p:nvPr/>
        </p:nvSpPr>
        <p:spPr>
          <a:xfrm>
            <a:off x="814390" y="2697128"/>
            <a:ext cx="3713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With </a:t>
            </a:r>
            <a:r>
              <a:rPr lang="en-US" altLang="ko-KR" sz="32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Mediaplayer</a:t>
            </a:r>
            <a:endParaRPr lang="ko-KR" altLang="en-US" sz="3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76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8E86EB-6049-41DE-B683-15B543B96F64}"/>
              </a:ext>
            </a:extLst>
          </p:cNvPr>
          <p:cNvSpPr txBox="1"/>
          <p:nvPr/>
        </p:nvSpPr>
        <p:spPr>
          <a:xfrm>
            <a:off x="4992983" y="463806"/>
            <a:ext cx="2206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느낀점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5" name="Picture 2" descr="Android] Coroutine(코루틴)">
            <a:extLst>
              <a:ext uri="{FF2B5EF4-FFF2-40B4-BE49-F238E27FC236}">
                <a16:creationId xmlns:a16="http://schemas.microsoft.com/office/drawing/2014/main" id="{BC9237C6-79EB-4642-B90F-9464A9509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42" y="1766656"/>
            <a:ext cx="4504886" cy="22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59761D-6ED0-425D-B38C-2DE798EEEC20}"/>
              </a:ext>
            </a:extLst>
          </p:cNvPr>
          <p:cNvSpPr txBox="1"/>
          <p:nvPr/>
        </p:nvSpPr>
        <p:spPr>
          <a:xfrm>
            <a:off x="6095999" y="2434143"/>
            <a:ext cx="5338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Coroutine</a:t>
            </a:r>
            <a:r>
              <a:rPr lang="ko-KR" altLang="en-US" sz="3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이해가 어려웠다</a:t>
            </a:r>
          </a:p>
        </p:txBody>
      </p:sp>
      <p:pic>
        <p:nvPicPr>
          <p:cNvPr id="7" name="Picture 2" descr="안드로이드 HTTP 통신 라이브러리 HttpUrlConnection, OkHttp, Retrofit 분석 | Medium">
            <a:extLst>
              <a:ext uri="{FF2B5EF4-FFF2-40B4-BE49-F238E27FC236}">
                <a16:creationId xmlns:a16="http://schemas.microsoft.com/office/drawing/2014/main" id="{53B99956-8108-45B2-B040-65094CD9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54" y="3837572"/>
            <a:ext cx="4983219" cy="14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EA44A1-6EEF-4AC0-B83D-6418D62B7E58}"/>
              </a:ext>
            </a:extLst>
          </p:cNvPr>
          <p:cNvSpPr txBox="1"/>
          <p:nvPr/>
        </p:nvSpPr>
        <p:spPr>
          <a:xfrm>
            <a:off x="6745423" y="4292018"/>
            <a:ext cx="453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Retrofit</a:t>
            </a:r>
            <a:r>
              <a:rPr lang="ko-KR" altLang="en-US" sz="3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아직 미숙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9E01F-C53B-41AA-A619-9B9ABE898326}"/>
              </a:ext>
            </a:extLst>
          </p:cNvPr>
          <p:cNvSpPr txBox="1"/>
          <p:nvPr/>
        </p:nvSpPr>
        <p:spPr>
          <a:xfrm>
            <a:off x="1269507" y="5815336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발표 준비를 하며 여러가지 개념을 알게 되었다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4188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D5E537-2DF3-49BB-B685-C54BAFAAE0D1}"/>
              </a:ext>
            </a:extLst>
          </p:cNvPr>
          <p:cNvSpPr txBox="1"/>
          <p:nvPr/>
        </p:nvSpPr>
        <p:spPr>
          <a:xfrm>
            <a:off x="3546734" y="1398293"/>
            <a:ext cx="5098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감사합니다</a:t>
            </a:r>
          </a:p>
        </p:txBody>
      </p:sp>
      <p:pic>
        <p:nvPicPr>
          <p:cNvPr id="5" name="Picture 2" descr="Android] Android 위치 권한 변경 사항 🧭">
            <a:extLst>
              <a:ext uri="{FF2B5EF4-FFF2-40B4-BE49-F238E27FC236}">
                <a16:creationId xmlns:a16="http://schemas.microsoft.com/office/drawing/2014/main" id="{A2E0B2C0-C65B-4197-92FB-B90DAFA578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858" y="2925180"/>
            <a:ext cx="3554281" cy="355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49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안드로이드/Android]유용한 라이브러리 - Glide (이미지 로딩 라이브러리) - 박상권의 삽질블로그">
            <a:extLst>
              <a:ext uri="{FF2B5EF4-FFF2-40B4-BE49-F238E27FC236}">
                <a16:creationId xmlns:a16="http://schemas.microsoft.com/office/drawing/2014/main" id="{E83A90F3-C857-46E4-9594-1DD10C971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06" y="1439771"/>
            <a:ext cx="3612870" cy="198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A49AB9-D4B9-430F-8CC3-DB7EB37DB2C0}"/>
              </a:ext>
            </a:extLst>
          </p:cNvPr>
          <p:cNvSpPr txBox="1"/>
          <p:nvPr/>
        </p:nvSpPr>
        <p:spPr>
          <a:xfrm>
            <a:off x="659906" y="472684"/>
            <a:ext cx="1861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Glide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80196-3D26-4C3C-BA94-F5FAF5E723C4}"/>
              </a:ext>
            </a:extLst>
          </p:cNvPr>
          <p:cNvSpPr txBox="1"/>
          <p:nvPr/>
        </p:nvSpPr>
        <p:spPr>
          <a:xfrm>
            <a:off x="4634144" y="2173362"/>
            <a:ext cx="604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안드로이드의 이미지 로딩 프레임워크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14824-61A1-432E-9A14-B5FB2FD48FDE}"/>
              </a:ext>
            </a:extLst>
          </p:cNvPr>
          <p:cNvSpPr txBox="1"/>
          <p:nvPr/>
        </p:nvSpPr>
        <p:spPr>
          <a:xfrm>
            <a:off x="659906" y="3781699"/>
            <a:ext cx="108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장점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7F938-449D-46D4-9E00-E2B57775DAF7}"/>
              </a:ext>
            </a:extLst>
          </p:cNvPr>
          <p:cNvSpPr txBox="1"/>
          <p:nvPr/>
        </p:nvSpPr>
        <p:spPr>
          <a:xfrm>
            <a:off x="1049046" y="4428030"/>
            <a:ext cx="4304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이미지 로딩 속도가 빠르다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4C6CF-FEE1-457A-BC3B-3AEFBEEB4708}"/>
              </a:ext>
            </a:extLst>
          </p:cNvPr>
          <p:cNvSpPr txBox="1"/>
          <p:nvPr/>
        </p:nvSpPr>
        <p:spPr>
          <a:xfrm>
            <a:off x="1049046" y="5076883"/>
            <a:ext cx="4304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사용 방법이 간단하다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1498D-DF72-40E7-947F-2455F6622522}"/>
              </a:ext>
            </a:extLst>
          </p:cNvPr>
          <p:cNvSpPr txBox="1"/>
          <p:nvPr/>
        </p:nvSpPr>
        <p:spPr>
          <a:xfrm>
            <a:off x="6183297" y="3781699"/>
            <a:ext cx="108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단점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8D8CC-C2B4-474A-B290-E794CA151F2E}"/>
              </a:ext>
            </a:extLst>
          </p:cNvPr>
          <p:cNvSpPr txBox="1"/>
          <p:nvPr/>
        </p:nvSpPr>
        <p:spPr>
          <a:xfrm>
            <a:off x="6519170" y="4428030"/>
            <a:ext cx="4304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자동으로 </a:t>
            </a:r>
            <a:r>
              <a:rPr lang="ko-KR" altLang="en-US" sz="28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새로고침</a:t>
            </a:r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불가능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8193C3-966D-4762-ABAF-8E1E2C62B0F8}"/>
              </a:ext>
            </a:extLst>
          </p:cNvPr>
          <p:cNvSpPr txBox="1"/>
          <p:nvPr/>
        </p:nvSpPr>
        <p:spPr>
          <a:xfrm>
            <a:off x="6519169" y="5076883"/>
            <a:ext cx="4304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라이브러리 크기가 큼</a:t>
            </a:r>
          </a:p>
        </p:txBody>
      </p:sp>
    </p:spTree>
    <p:extLst>
      <p:ext uri="{BB962C8B-B14F-4D97-AF65-F5344CB8AC3E}">
        <p14:creationId xmlns:p14="http://schemas.microsoft.com/office/powerpoint/2010/main" val="307983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485109-D2DC-4488-81E9-BCDD16B00A6A}"/>
              </a:ext>
            </a:extLst>
          </p:cNvPr>
          <p:cNvSpPr txBox="1"/>
          <p:nvPr/>
        </p:nvSpPr>
        <p:spPr>
          <a:xfrm>
            <a:off x="659905" y="472684"/>
            <a:ext cx="6531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라이브러리 기본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CFA7-CFAE-4559-928E-7799A4529B21}"/>
              </a:ext>
            </a:extLst>
          </p:cNvPr>
          <p:cNvSpPr txBox="1"/>
          <p:nvPr/>
        </p:nvSpPr>
        <p:spPr>
          <a:xfrm>
            <a:off x="957385" y="2023456"/>
            <a:ext cx="326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Gradle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의존성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1AE6F6-F102-43DD-91E7-C0C352D54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895" y="2023456"/>
            <a:ext cx="5296639" cy="371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342644-D31B-4D63-A0E2-14263E261D0D}"/>
              </a:ext>
            </a:extLst>
          </p:cNvPr>
          <p:cNvSpPr txBox="1"/>
          <p:nvPr/>
        </p:nvSpPr>
        <p:spPr>
          <a:xfrm>
            <a:off x="886359" y="3920423"/>
            <a:ext cx="4181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Manifest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인터넷 권한 추가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692B85-3E0B-4AE9-A650-6B0A968D8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869" y="3939476"/>
            <a:ext cx="605874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775AA37-8AF5-4D2E-99DF-2C30273D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164" y="956413"/>
            <a:ext cx="8413491" cy="1381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0D1AF3-4086-49C5-B31C-7A7B759F6BFF}"/>
              </a:ext>
            </a:extLst>
          </p:cNvPr>
          <p:cNvSpPr txBox="1"/>
          <p:nvPr/>
        </p:nvSpPr>
        <p:spPr>
          <a:xfrm>
            <a:off x="617471" y="1478688"/>
            <a:ext cx="255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URL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불러오기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D92FE-C650-495A-B964-1DE3C8D3C8F8}"/>
              </a:ext>
            </a:extLst>
          </p:cNvPr>
          <p:cNvSpPr txBox="1"/>
          <p:nvPr/>
        </p:nvSpPr>
        <p:spPr>
          <a:xfrm>
            <a:off x="904929" y="2626623"/>
            <a:ext cx="488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1) </a:t>
            </a:r>
            <a:r>
              <a:rPr lang="en-US" altLang="ko-KR" sz="2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val</a:t>
            </a:r>
            <a:r>
              <a:rPr lang="en-US" altLang="ko-KR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cover </a:t>
            </a:r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배열 선언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AE878-0FDC-414C-BBB1-82C08565574B}"/>
              </a:ext>
            </a:extLst>
          </p:cNvPr>
          <p:cNvSpPr txBox="1"/>
          <p:nvPr/>
        </p:nvSpPr>
        <p:spPr>
          <a:xfrm>
            <a:off x="904929" y="3088288"/>
            <a:ext cx="8327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2) </a:t>
            </a:r>
            <a:r>
              <a:rPr lang="en-US" altLang="ko-KR" sz="2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arrayOf</a:t>
            </a:r>
            <a:r>
              <a:rPr lang="en-US" altLang="ko-KR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통해 배열에 이미지 </a:t>
            </a:r>
            <a:r>
              <a:rPr lang="en-US" altLang="ko-KR" sz="2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url</a:t>
            </a:r>
            <a:r>
              <a:rPr lang="en-US" altLang="ko-KR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데이터를 넣음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B1365C-726B-4B3B-B6F3-FDB1444AE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549" y="3872889"/>
            <a:ext cx="3249374" cy="1054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F73C88-97AA-42B7-9F88-61A1AD9EF421}"/>
              </a:ext>
            </a:extLst>
          </p:cNvPr>
          <p:cNvSpPr txBox="1"/>
          <p:nvPr/>
        </p:nvSpPr>
        <p:spPr>
          <a:xfrm>
            <a:off x="186433" y="4219673"/>
            <a:ext cx="382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이미지 뷰에 넣기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4E044-8451-4DDE-B388-963C6B54294B}"/>
              </a:ext>
            </a:extLst>
          </p:cNvPr>
          <p:cNvSpPr txBox="1"/>
          <p:nvPr/>
        </p:nvSpPr>
        <p:spPr>
          <a:xfrm>
            <a:off x="6431014" y="4200251"/>
            <a:ext cx="5603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미디어 플레이어가 처음 </a:t>
            </a:r>
            <a:r>
              <a:rPr lang="ko-KR" altLang="en-US" sz="20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생성되었을때</a:t>
            </a:r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Glide </a:t>
            </a:r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51B7F-18D9-432E-A0C8-7FC022E953D9}"/>
              </a:ext>
            </a:extLst>
          </p:cNvPr>
          <p:cNvSpPr txBox="1"/>
          <p:nvPr/>
        </p:nvSpPr>
        <p:spPr>
          <a:xfrm>
            <a:off x="3142549" y="5244954"/>
            <a:ext cx="6294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.with(this) : Activity</a:t>
            </a:r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로부터 </a:t>
            </a:r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Context</a:t>
            </a:r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가져옴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C91BB-1E9C-4FE5-9164-ECCB4D22ADA8}"/>
              </a:ext>
            </a:extLst>
          </p:cNvPr>
          <p:cNvSpPr txBox="1"/>
          <p:nvPr/>
        </p:nvSpPr>
        <p:spPr>
          <a:xfrm>
            <a:off x="3142549" y="5691395"/>
            <a:ext cx="6294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.load : </a:t>
            </a:r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앞에서 만든 </a:t>
            </a:r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cover </a:t>
            </a:r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배열로부터 값을 가져옴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2F442-9463-45B0-846E-C1B87560BB9D}"/>
              </a:ext>
            </a:extLst>
          </p:cNvPr>
          <p:cNvSpPr txBox="1"/>
          <p:nvPr/>
        </p:nvSpPr>
        <p:spPr>
          <a:xfrm>
            <a:off x="3142549" y="6141202"/>
            <a:ext cx="6294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.into : </a:t>
            </a:r>
            <a:r>
              <a:rPr lang="en-US" altLang="ko-KR" sz="20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ImageView</a:t>
            </a:r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에 </a:t>
            </a:r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load</a:t>
            </a:r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한 이미지를 띄움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F939CA-CE5F-484E-8E80-85817DB858A3}"/>
              </a:ext>
            </a:extLst>
          </p:cNvPr>
          <p:cNvSpPr txBox="1"/>
          <p:nvPr/>
        </p:nvSpPr>
        <p:spPr>
          <a:xfrm>
            <a:off x="414764" y="411253"/>
            <a:ext cx="2878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Glide </a:t>
            </a:r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36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1D3883-5CAE-4AF8-846D-7F8AE81C6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96" y="1334455"/>
            <a:ext cx="7478169" cy="4839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75646C-427F-42EB-8D88-D2867507410B}"/>
              </a:ext>
            </a:extLst>
          </p:cNvPr>
          <p:cNvSpPr txBox="1"/>
          <p:nvPr/>
        </p:nvSpPr>
        <p:spPr>
          <a:xfrm>
            <a:off x="417251" y="374616"/>
            <a:ext cx="3559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메인 코드 작성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FC236-58A9-4050-A02C-4A7D7EA4838B}"/>
              </a:ext>
            </a:extLst>
          </p:cNvPr>
          <p:cNvSpPr txBox="1"/>
          <p:nvPr/>
        </p:nvSpPr>
        <p:spPr>
          <a:xfrm>
            <a:off x="2423603" y="3965366"/>
            <a:ext cx="136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Glide -&gt;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A3E08-AFFF-4EE6-B10E-446FA002275D}"/>
              </a:ext>
            </a:extLst>
          </p:cNvPr>
          <p:cNvSpPr txBox="1"/>
          <p:nvPr/>
        </p:nvSpPr>
        <p:spPr>
          <a:xfrm>
            <a:off x="168676" y="1364786"/>
            <a:ext cx="3808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다음 곡으로 넘어가는 버튼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71F08-7E50-44F3-AAFA-2FECBB3583AB}"/>
              </a:ext>
            </a:extLst>
          </p:cNvPr>
          <p:cNvSpPr txBox="1"/>
          <p:nvPr/>
        </p:nvSpPr>
        <p:spPr>
          <a:xfrm>
            <a:off x="3214799" y="1880353"/>
            <a:ext cx="63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i</a:t>
            </a:r>
            <a:r>
              <a:rPr lang="en-US" altLang="ko-KR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++</a:t>
            </a:r>
            <a:endParaRPr lang="ko-KR" altLang="en-US" sz="24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1D93B-6FB7-4FCF-8DA5-3A386BEEFF1E}"/>
              </a:ext>
            </a:extLst>
          </p:cNvPr>
          <p:cNvSpPr txBox="1"/>
          <p:nvPr/>
        </p:nvSpPr>
        <p:spPr>
          <a:xfrm>
            <a:off x="736636" y="2410907"/>
            <a:ext cx="311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미디어 플레이어 정지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6FD42-201D-4B41-9268-3B9D3141ADFD}"/>
              </a:ext>
            </a:extLst>
          </p:cNvPr>
          <p:cNvSpPr txBox="1"/>
          <p:nvPr/>
        </p:nvSpPr>
        <p:spPr>
          <a:xfrm>
            <a:off x="736635" y="2967335"/>
            <a:ext cx="311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미디어 플레이어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30D5A-FD68-40D5-86AF-6645BFEADCE7}"/>
              </a:ext>
            </a:extLst>
          </p:cNvPr>
          <p:cNvSpPr txBox="1"/>
          <p:nvPr/>
        </p:nvSpPr>
        <p:spPr>
          <a:xfrm>
            <a:off x="2131723" y="5082726"/>
            <a:ext cx="1748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Seekbar</a:t>
            </a:r>
            <a:r>
              <a:rPr lang="en-US" altLang="ko-KR" sz="2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-&gt;</a:t>
            </a:r>
            <a:endParaRPr lang="ko-KR" altLang="en-US" sz="24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7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안드로이드/Android]유용한 라이브러리 - Glide (이미지 로딩 라이브러리) - 박상권의 삽질블로그">
            <a:extLst>
              <a:ext uri="{FF2B5EF4-FFF2-40B4-BE49-F238E27FC236}">
                <a16:creationId xmlns:a16="http://schemas.microsoft.com/office/drawing/2014/main" id="{D0CE4776-720C-4EB3-BDC9-171997EB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977" y="740763"/>
            <a:ext cx="3612870" cy="198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3547AF-A0A1-46F5-9CF4-4E0EEF988BA8}"/>
              </a:ext>
            </a:extLst>
          </p:cNvPr>
          <p:cNvSpPr txBox="1"/>
          <p:nvPr/>
        </p:nvSpPr>
        <p:spPr>
          <a:xfrm>
            <a:off x="954224" y="3075057"/>
            <a:ext cx="2179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주의사항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91272-6645-4DB7-A5A0-3E9388DD1FFF}"/>
              </a:ext>
            </a:extLst>
          </p:cNvPr>
          <p:cNvSpPr txBox="1"/>
          <p:nvPr/>
        </p:nvSpPr>
        <p:spPr>
          <a:xfrm>
            <a:off x="1671029" y="3782943"/>
            <a:ext cx="2970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wrap </a:t>
            </a:r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크기 지정 </a:t>
            </a:r>
            <a:r>
              <a:rPr lang="en-US" altLang="ko-KR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X</a:t>
            </a:r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9D25C-05BD-424A-8DF2-B4ED60709BDD}"/>
              </a:ext>
            </a:extLst>
          </p:cNvPr>
          <p:cNvSpPr txBox="1"/>
          <p:nvPr/>
        </p:nvSpPr>
        <p:spPr>
          <a:xfrm>
            <a:off x="1671028" y="4372507"/>
            <a:ext cx="2970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scaleType</a:t>
            </a:r>
            <a:r>
              <a:rPr lang="en-US" altLang="ko-KR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X</a:t>
            </a:r>
            <a:endParaRPr lang="ko-KR" altLang="en-US" sz="28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F4F56-8FED-4255-B080-3AA59F22BEA7}"/>
              </a:ext>
            </a:extLst>
          </p:cNvPr>
          <p:cNvSpPr txBox="1"/>
          <p:nvPr/>
        </p:nvSpPr>
        <p:spPr>
          <a:xfrm>
            <a:off x="5822412" y="3083935"/>
            <a:ext cx="2179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느낀점</a:t>
            </a:r>
            <a:endParaRPr lang="ko-KR" altLang="en-US" sz="4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0B1E8-BEA4-471D-94F4-FCBA9CA675BB}"/>
              </a:ext>
            </a:extLst>
          </p:cNvPr>
          <p:cNvSpPr txBox="1"/>
          <p:nvPr/>
        </p:nvSpPr>
        <p:spPr>
          <a:xfrm>
            <a:off x="5972986" y="3791821"/>
            <a:ext cx="5437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로컬에 저장할 필요가 없어 편리함</a:t>
            </a:r>
          </a:p>
        </p:txBody>
      </p:sp>
    </p:spTree>
    <p:extLst>
      <p:ext uri="{BB962C8B-B14F-4D97-AF65-F5344CB8AC3E}">
        <p14:creationId xmlns:p14="http://schemas.microsoft.com/office/powerpoint/2010/main" val="161842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안드로이드 HTTP 통신 라이브러리 HttpUrlConnection, OkHttp, Retrofit 분석 | Medium">
            <a:extLst>
              <a:ext uri="{FF2B5EF4-FFF2-40B4-BE49-F238E27FC236}">
                <a16:creationId xmlns:a16="http://schemas.microsoft.com/office/drawing/2014/main" id="{DFC7060B-F0A2-470E-8333-15D5E651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6" y="1426528"/>
            <a:ext cx="4983219" cy="14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8DB302-1C42-48C2-9277-3F60E5242AD4}"/>
              </a:ext>
            </a:extLst>
          </p:cNvPr>
          <p:cNvSpPr txBox="1"/>
          <p:nvPr/>
        </p:nvSpPr>
        <p:spPr>
          <a:xfrm>
            <a:off x="443884" y="365738"/>
            <a:ext cx="2578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Retrofit2</a:t>
            </a:r>
            <a:endParaRPr lang="ko-KR" altLang="en-US" sz="4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C6B48-1ABD-411A-A365-FBFA73F76BD1}"/>
              </a:ext>
            </a:extLst>
          </p:cNvPr>
          <p:cNvSpPr txBox="1"/>
          <p:nvPr/>
        </p:nvSpPr>
        <p:spPr>
          <a:xfrm>
            <a:off x="5601810" y="1911752"/>
            <a:ext cx="4634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Http </a:t>
            </a:r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통신을 위한 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AA21A-41F5-4058-B8DF-F3818A8421C9}"/>
              </a:ext>
            </a:extLst>
          </p:cNvPr>
          <p:cNvSpPr txBox="1"/>
          <p:nvPr/>
        </p:nvSpPr>
        <p:spPr>
          <a:xfrm>
            <a:off x="5601810" y="2658586"/>
            <a:ext cx="2970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OkHttp</a:t>
            </a:r>
            <a:r>
              <a:rPr lang="en-US" altLang="ko-KR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1A443C-9A03-4370-98FA-FA53203C0184}"/>
              </a:ext>
            </a:extLst>
          </p:cNvPr>
          <p:cNvSpPr txBox="1"/>
          <p:nvPr/>
        </p:nvSpPr>
        <p:spPr>
          <a:xfrm>
            <a:off x="435006" y="3776698"/>
            <a:ext cx="108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장점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59686-01C6-4A46-90B1-E1BE2D4D797C}"/>
              </a:ext>
            </a:extLst>
          </p:cNvPr>
          <p:cNvSpPr txBox="1"/>
          <p:nvPr/>
        </p:nvSpPr>
        <p:spPr>
          <a:xfrm>
            <a:off x="797513" y="4547316"/>
            <a:ext cx="515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자체적 비동기 실행</a:t>
            </a:r>
            <a:r>
              <a:rPr lang="en-US" altLang="ko-KR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스레드 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F7CCF-31B7-4E12-9AEE-B6A4BEB64B82}"/>
              </a:ext>
            </a:extLst>
          </p:cNvPr>
          <p:cNvSpPr txBox="1"/>
          <p:nvPr/>
        </p:nvSpPr>
        <p:spPr>
          <a:xfrm>
            <a:off x="797513" y="5270320"/>
            <a:ext cx="5156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인터페이스 내에서 </a:t>
            </a:r>
            <a:r>
              <a:rPr lang="ko-KR" altLang="en-US" sz="28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어노테이션을</a:t>
            </a:r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사용한 함수 지정</a:t>
            </a:r>
            <a:r>
              <a:rPr lang="en-US" altLang="ko-KR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함수 호출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C546D-0768-4A10-9DF2-3FF7D26AEAB5}"/>
              </a:ext>
            </a:extLst>
          </p:cNvPr>
          <p:cNvSpPr txBox="1"/>
          <p:nvPr/>
        </p:nvSpPr>
        <p:spPr>
          <a:xfrm>
            <a:off x="6542426" y="3781695"/>
            <a:ext cx="108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단점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0758C4-61A4-4F3A-94C0-00D9E47AFCEC}"/>
              </a:ext>
            </a:extLst>
          </p:cNvPr>
          <p:cNvSpPr txBox="1"/>
          <p:nvPr/>
        </p:nvSpPr>
        <p:spPr>
          <a:xfrm>
            <a:off x="6942339" y="4547316"/>
            <a:ext cx="3142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처음 이해가 어렵다</a:t>
            </a:r>
          </a:p>
        </p:txBody>
      </p:sp>
    </p:spTree>
    <p:extLst>
      <p:ext uri="{BB962C8B-B14F-4D97-AF65-F5344CB8AC3E}">
        <p14:creationId xmlns:p14="http://schemas.microsoft.com/office/powerpoint/2010/main" val="339622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8FD0D-AE69-450D-B358-840C7AB0DEB0}"/>
              </a:ext>
            </a:extLst>
          </p:cNvPr>
          <p:cNvSpPr txBox="1"/>
          <p:nvPr/>
        </p:nvSpPr>
        <p:spPr>
          <a:xfrm>
            <a:off x="580007" y="463807"/>
            <a:ext cx="4284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동기 </a:t>
            </a:r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 </a:t>
            </a:r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비동기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6BB99-3A86-4CC2-9D0C-367ED919B819}"/>
              </a:ext>
            </a:extLst>
          </p:cNvPr>
          <p:cNvSpPr txBox="1"/>
          <p:nvPr/>
        </p:nvSpPr>
        <p:spPr>
          <a:xfrm>
            <a:off x="1012056" y="2055909"/>
            <a:ext cx="765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동기 </a:t>
            </a:r>
            <a:r>
              <a:rPr lang="ko-KR" altLang="en-US" sz="3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작업 </a:t>
            </a:r>
            <a:r>
              <a:rPr lang="ko-KR" altLang="en-US" sz="3200" b="1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수행시</a:t>
            </a:r>
            <a:r>
              <a:rPr lang="ko-KR" altLang="en-US" sz="3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작업 완료까지 대기</a:t>
            </a:r>
            <a:endParaRPr lang="ko-KR" altLang="en-US" sz="3600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7DA9D-015B-4EF8-B568-2578DC37BB25}"/>
              </a:ext>
            </a:extLst>
          </p:cNvPr>
          <p:cNvSpPr txBox="1"/>
          <p:nvPr/>
        </p:nvSpPr>
        <p:spPr>
          <a:xfrm>
            <a:off x="580007" y="2782669"/>
            <a:ext cx="9655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비동기 </a:t>
            </a:r>
            <a:r>
              <a:rPr lang="ko-KR" altLang="en-US" sz="3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작업 </a:t>
            </a:r>
            <a:r>
              <a:rPr lang="ko-KR" altLang="en-US" sz="3200" b="1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수행시</a:t>
            </a:r>
            <a:r>
              <a:rPr lang="ko-KR" altLang="en-US" sz="3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작업 완료까지 대기 필요 </a:t>
            </a:r>
            <a:r>
              <a:rPr lang="en-US" altLang="ko-KR" sz="3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X</a:t>
            </a:r>
            <a:endParaRPr lang="ko-KR" altLang="en-US" sz="3600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pic>
        <p:nvPicPr>
          <p:cNvPr id="5" name="Picture 2" descr="Android] Coroutine(코루틴)">
            <a:extLst>
              <a:ext uri="{FF2B5EF4-FFF2-40B4-BE49-F238E27FC236}">
                <a16:creationId xmlns:a16="http://schemas.microsoft.com/office/drawing/2014/main" id="{CB65A1C4-C843-41D2-9FC3-E713D4EBE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99" y="3611554"/>
            <a:ext cx="60198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87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450</Words>
  <Application>Microsoft Office PowerPoint</Application>
  <PresentationFormat>와이드스크린</PresentationFormat>
  <Paragraphs>113</Paragraphs>
  <Slides>21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에스코어 드림 2 ExtraLight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DSM2022</dc:creator>
  <cp:lastModifiedBy>DSM2022</cp:lastModifiedBy>
  <cp:revision>53</cp:revision>
  <dcterms:created xsi:type="dcterms:W3CDTF">2022-07-05T09:45:35Z</dcterms:created>
  <dcterms:modified xsi:type="dcterms:W3CDTF">2022-07-07T23:20:09Z</dcterms:modified>
</cp:coreProperties>
</file>