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5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1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F936-55F4-4628-A6F8-502DC1E24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B69884-0D06-4CC4-8F1E-00AD4255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D3E66-A5BF-412F-9DBA-110D57C3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B964C-3514-41F8-AC61-A72CD65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670E5-C0C0-485C-B6FB-69C8BB17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5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13B1-6DC3-49AF-9101-10957DC9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F0434-6C44-4E93-A0D8-F34FC82A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83AF5-A0D1-4114-8FE7-F38EDF23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162D4-15CD-4C73-B77C-93F66EC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04765-4B21-4699-9225-75B2E5EB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6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4058EE-DEF7-40C7-AFAA-879F081B1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06031-6721-43B8-BDB4-4E1BDEC14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E41F6-A136-4D99-B97E-03B0DC37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53578-32A4-4610-81E5-13D479FF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4C6B6-10E9-4022-9BA9-AB1BFA4C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0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160B6-31A0-4A09-BE01-45E23C50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53CB7-BF10-4E6E-8374-31F25D1F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9512B-52AB-41A9-9E16-8E8C0793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08660-F259-434B-A4B5-827CC71E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74716-AD4B-4D8F-88C5-3D3FFF3E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8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494D2-7483-477C-A299-80C17EC4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18111-139C-4780-9887-EFA194F2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10BA2-7257-4F05-AEBB-6C0A2E8F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CE4C2-97F4-42EE-8B07-27A41179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9E8BA-D42E-4060-9261-099925B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82BD9-D067-4388-9BDC-5174F00D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ABD82-641D-4152-843E-47ADAEB9A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AFDA7-181A-43D6-8039-50D4D10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B5E58-3A0B-4C2B-A0AA-0BB7F57B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0BFDB-2DAE-460F-AA45-EEF674EA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A5803-742D-4FAA-8702-9693CE5E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9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A03E6-98AB-4371-ACDA-BE1C6699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DEEC2-7B50-41EE-A0C6-B18A4186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8BB36F-6046-4832-A73C-71CF73107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78830C-7B5F-4D7E-8E3A-6BA7497D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4A4A0B-F0D9-4033-9C92-DA62FB12F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33A6D3-CA82-4AD2-A428-9BA81F9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CC32B-7EE1-4DA3-94D6-2355DDFE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11FCAF-6107-4515-A381-BA880EFB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95BFE-468A-4F6D-BD59-C6B80EF4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802B3-855D-467F-8471-064F59B4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30636-FD29-48AE-933A-FA3DFB72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AA9947-84A9-4460-80EE-3ACB9AC3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8D21A-4D50-4E18-9DAE-F9AC43F2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621E9E-B587-48AA-B291-97A9FD3A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6BF029-3975-495E-8586-93BBF472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2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E7BD3-E96A-4CA5-ABE3-CF4DDA71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96A18-F361-4C32-8C75-ED103595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F78C8-31FD-4FE9-8B55-449504A36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8C516-80C3-44E6-8B37-BA911048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6D15A-591A-4CF8-AF14-4560CEBD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D60E3-64B8-4618-8BCF-80A418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0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7339-3E3B-4212-882E-3A067A03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EE8643-08CB-4261-9A2E-39F15AB33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6AC0E-EE20-4CF1-B1B5-BA01E90B5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61F7B-4C48-49EE-AFE9-3BEF434C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CEBC6-6CB7-462F-854C-7B9074B8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AD561-CE61-4520-BD09-68A333E2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1806DC-C22D-4123-B013-DED53387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2FF88-576E-479E-B8DF-081E0D8E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CA93-5C4B-44EA-B884-43318D87C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6298-3F6F-4BFA-936E-51E41FD54FBD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5ADF6-9585-43A4-81C9-E19E4B2D9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44884-62A4-4B55-83E9-52B23244A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544B-EEC4-438F-967C-54566A96E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3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B1099-9031-4B55-BCA0-97EF5DDC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Android JSON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78891-6394-4A5C-A587-344F73371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GSON,retrofit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2412D-89EB-4F4F-A181-340FE344CDC9}"/>
              </a:ext>
            </a:extLst>
          </p:cNvPr>
          <p:cNvSpPr txBox="1"/>
          <p:nvPr/>
        </p:nvSpPr>
        <p:spPr>
          <a:xfrm>
            <a:off x="10768614" y="6258757"/>
            <a:ext cx="14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 </a:t>
            </a:r>
            <a:r>
              <a:rPr lang="ko-KR" altLang="en-US" dirty="0" err="1"/>
              <a:t>김은오</a:t>
            </a:r>
            <a:endParaRPr lang="ko-KR" altLang="en-US" dirty="0"/>
          </a:p>
        </p:txBody>
      </p:sp>
      <p:pic>
        <p:nvPicPr>
          <p:cNvPr id="1026" name="Picture 2" descr="JSON">
            <a:extLst>
              <a:ext uri="{FF2B5EF4-FFF2-40B4-BE49-F238E27FC236}">
                <a16:creationId xmlns:a16="http://schemas.microsoft.com/office/drawing/2014/main" id="{17F0626D-230C-461A-AD27-22DA94D4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44" y="2079502"/>
            <a:ext cx="1349498" cy="13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5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4CB62-73F6-4D77-838A-D4DB9BD9F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Retrofit vs Volley</a:t>
            </a:r>
            <a:endParaRPr lang="ko-KR" altLang="en-US" dirty="0"/>
          </a:p>
        </p:txBody>
      </p:sp>
      <p:pic>
        <p:nvPicPr>
          <p:cNvPr id="1026" name="Picture 2" descr="사진 열기">
            <a:extLst>
              <a:ext uri="{FF2B5EF4-FFF2-40B4-BE49-F238E27FC236}">
                <a16:creationId xmlns:a16="http://schemas.microsoft.com/office/drawing/2014/main" id="{C7D78132-6B3E-4D1F-BF7E-42CF34EA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32" y="3764132"/>
            <a:ext cx="8411135" cy="25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85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0519D-2306-478B-8D21-B9299C8F3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예시 코드</a:t>
            </a:r>
          </a:p>
        </p:txBody>
      </p:sp>
    </p:spTree>
    <p:extLst>
      <p:ext uri="{BB962C8B-B14F-4D97-AF65-F5344CB8AC3E}">
        <p14:creationId xmlns:p14="http://schemas.microsoft.com/office/powerpoint/2010/main" val="270754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D92F-F9E4-4FF9-A225-41AFF4D6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 </a:t>
            </a:r>
            <a:r>
              <a:rPr lang="en-US" altLang="ko-KR" dirty="0" err="1"/>
              <a:t>build.gradle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88298E-BB80-4A0C-B4F4-DE9F3D8FB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01075"/>
            <a:ext cx="10515600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1" u="none" strike="noStrike" cap="none" normalizeH="0" baseline="0" dirty="0">
              <a:ln>
                <a:noFill/>
              </a:ln>
              <a:solidFill>
                <a:srgbClr val="546E7A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  <a:t>Retrofit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'com.squareup.retrofit2:retrofit:2.9.0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’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'com.squareup.retrofit2'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converter-gson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'2.9.0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’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3E88D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1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0E9D-34A1-4272-9FEB-951610A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A468FB-15E4-4C8C-90D0-4E5FD0161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93462"/>
            <a:ext cx="10100842" cy="101566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Arial Unicode MS"/>
                <a:ea typeface="JetBrains Mono"/>
              </a:rPr>
              <a:t>uses-permission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="android.permission.INTERNET"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/&gt;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인터넷 권한 설정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5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5E422-6C72-4A51-8769-E9BB49F6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PostApi.java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873D9F-99F5-4784-B993-999D2D54E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9037320" cy="378565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1" u="none" strike="noStrike" cap="none" normalizeH="0" baseline="0" dirty="0">
              <a:ln>
                <a:noFill/>
              </a:ln>
              <a:solidFill>
                <a:srgbClr val="C792EA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retrofit2.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retrofit2.http.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retrofit2.http.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PostApi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/{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post-id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//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서버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path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PostResponse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fetchPost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post-id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postId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89DDFF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3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446F2-0F06-4F87-AB70-0FF796B6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ApiProvider.java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A4509E-E024-4DB2-B334-D4CBA4A9C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29900" cy="470898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retrofit2.Retrofit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retrofit2.converter.gson.GsonConverterFactory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ApiProvider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Retrofit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retrofit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BASE_URL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Retrofit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getRetrofit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retrofit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retrofit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Retrofit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baseUrl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BASE_URL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addConverterFactory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GsonConverterFactory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    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retrofit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1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9CF64-10D9-43B6-8283-526F62C5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PostResponse.java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70BA96-FFDE-4CDA-815D-29F2889B2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2"/>
            <a:ext cx="8051800" cy="470898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PostResponse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 {</a:t>
            </a:r>
            <a:r>
              <a:rPr lang="en-US" altLang="ko-KR" sz="2000" dirty="0">
                <a:solidFill>
                  <a:srgbClr val="89DDFF"/>
                </a:solidFill>
                <a:latin typeface="Arial Unicode MS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r>
              <a:rPr lang="en-US" altLang="ko-KR" sz="2000" dirty="0">
                <a:solidFill>
                  <a:srgbClr val="89DDFF"/>
                </a:solidFill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getTitle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 {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getContent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 {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1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9D048-1E24-4B31-A852-14D87C553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53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4B91A-BB9B-433F-803C-C6F280CA4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20806"/>
            <a:ext cx="12192000" cy="687880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ActivityMainBinding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PostApi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postApi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postId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ActivityMainBinding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inflate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getLayoutInflater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getRoot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postApi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ApiProvider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getRetrofit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PostApi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btnRequest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setOnClickListener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OnClickListener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fetchPost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}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Throwable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});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fetchPost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postId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etPostId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postApi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fetchPost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postId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enqueue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PostResponse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&gt;()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onResponse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PostResponse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PostResponse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isSuccessful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tvResult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setText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tvTitle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setText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}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()==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404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found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onFailure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PostResponse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Throwable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Arial Unicode MS"/>
                <a:ea typeface="JetBrains Mono"/>
              </a:rPr>
              <a:t>!"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    });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4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04C57-FE1F-45E3-9AA8-F9AD06ED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0E090-251A-452D-960C-67010007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Volley </a:t>
            </a:r>
            <a:r>
              <a:rPr lang="ko-KR" altLang="en-US" dirty="0"/>
              <a:t>라는 </a:t>
            </a:r>
            <a:r>
              <a:rPr lang="en-US" altLang="ko-KR" dirty="0"/>
              <a:t>Retrofit</a:t>
            </a:r>
            <a:r>
              <a:rPr lang="ko-KR" altLang="en-US" dirty="0"/>
              <a:t>과 비교되는 방식이 있던데 기회가 되면 알아 두고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기초가 부족한 것 같아 좀 더 내가 쓰는 코드들이 어떤 역할인지 공부 하고싶다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서버연동 코드를 완벽하게 구현할 수 없기 때문에</a:t>
            </a:r>
            <a:r>
              <a:rPr lang="en-US" altLang="ko-KR" dirty="0"/>
              <a:t> </a:t>
            </a:r>
            <a:r>
              <a:rPr lang="ko-KR" altLang="en-US" dirty="0"/>
              <a:t>먼저 전에</a:t>
            </a:r>
            <a:r>
              <a:rPr lang="en-US" altLang="ko-KR" dirty="0"/>
              <a:t> </a:t>
            </a:r>
            <a:r>
              <a:rPr lang="ko-KR" altLang="en-US" dirty="0"/>
              <a:t>했던 코드를 이해하는게 중요하다고 생각했다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ko-KR" altLang="en-US" dirty="0"/>
              <a:t>에서 </a:t>
            </a:r>
            <a:r>
              <a:rPr lang="en-US" altLang="ko-KR" dirty="0" err="1"/>
              <a:t>Patch,Delete</a:t>
            </a:r>
            <a:r>
              <a:rPr lang="en-US" altLang="ko-KR" dirty="0"/>
              <a:t> Method</a:t>
            </a:r>
            <a:r>
              <a:rPr lang="ko-KR" altLang="en-US" dirty="0"/>
              <a:t>도 알고 싶다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33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66CC3-78E2-4E01-BF87-DA872FF0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JSON(JavaScript Object Notation)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F2A66-A0F4-4816-ACC0-9A308E38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은 경량 데이터 교환 형식이다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Javascript</a:t>
            </a:r>
            <a:r>
              <a:rPr lang="ko-KR" altLang="en-US" dirty="0"/>
              <a:t>에서 객체를 만들 때 사용하는 표현을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JSON </a:t>
            </a:r>
            <a:r>
              <a:rPr lang="ko-KR" altLang="en-US" dirty="0"/>
              <a:t>표현식은 사람과 기계 모두 이해하기 쉬우며 용량이</a:t>
            </a:r>
            <a:r>
              <a:rPr lang="en-US" altLang="ko-KR" dirty="0"/>
              <a:t> </a:t>
            </a:r>
            <a:r>
              <a:rPr lang="ko-KR" altLang="en-US" dirty="0"/>
              <a:t>작다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언어에 종속되지 않으며</a:t>
            </a:r>
            <a:r>
              <a:rPr lang="en-US" altLang="ko-KR" dirty="0"/>
              <a:t>, </a:t>
            </a:r>
            <a:r>
              <a:rPr lang="ko-KR" altLang="en-US" dirty="0"/>
              <a:t>대부분의 프로그래밍 언어에서 </a:t>
            </a:r>
            <a:r>
              <a:rPr lang="en-US" altLang="ko-KR" dirty="0"/>
              <a:t>JSON </a:t>
            </a:r>
            <a:r>
              <a:rPr lang="ko-KR" altLang="en-US" dirty="0"/>
              <a:t>포맷의 데이터를 핸들링 할 수 있는 라이브러리를 제공한다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AE1F7-C8FF-4751-BDF2-DBFEA599A899}"/>
              </a:ext>
            </a:extLst>
          </p:cNvPr>
          <p:cNvSpPr txBox="1"/>
          <p:nvPr/>
        </p:nvSpPr>
        <p:spPr>
          <a:xfrm>
            <a:off x="514905" y="4953740"/>
            <a:ext cx="3915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필요한 기능들이 모여 있는 코드의 묶음으로</a:t>
            </a:r>
            <a:r>
              <a:rPr lang="en-US" altLang="ko-KR" dirty="0"/>
              <a:t> </a:t>
            </a:r>
            <a:r>
              <a:rPr lang="ko-KR" altLang="en-US" dirty="0"/>
              <a:t>자주 사용되는 기능들을 라이브러리 </a:t>
            </a:r>
            <a:r>
              <a:rPr lang="en-US" altLang="ko-KR" dirty="0"/>
              <a:t>(</a:t>
            </a:r>
            <a:r>
              <a:rPr lang="ko-KR" altLang="en-US" dirty="0"/>
              <a:t>객체나 함수 등의 형태</a:t>
            </a:r>
            <a:r>
              <a:rPr lang="en-US" altLang="ko-KR" dirty="0"/>
              <a:t>)</a:t>
            </a:r>
            <a:r>
              <a:rPr lang="ko-KR" altLang="en-US" dirty="0"/>
              <a:t>로 만들어 두고</a:t>
            </a:r>
            <a:r>
              <a:rPr lang="en-US" altLang="ko-KR" dirty="0"/>
              <a:t> </a:t>
            </a:r>
            <a:r>
              <a:rPr lang="ko-KR" altLang="en-US" dirty="0"/>
              <a:t>필요할 때마다 직접 호출 하여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12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CECC3-D865-4324-AC51-1B68B55B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8E048-8D3F-4C46-A122-7CD49C8F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name-value </a:t>
            </a:r>
            <a:r>
              <a:rPr lang="ko-KR" altLang="en-US" dirty="0"/>
              <a:t>형식의 쌍</a:t>
            </a:r>
            <a:endParaRPr lang="en-US" altLang="ko-KR" dirty="0"/>
          </a:p>
          <a:p>
            <a:r>
              <a:rPr lang="en-US" altLang="ko-KR" dirty="0"/>
              <a:t>{ Name :  Value}</a:t>
            </a:r>
          </a:p>
          <a:p>
            <a:r>
              <a:rPr lang="ko-KR" altLang="en-US" dirty="0"/>
              <a:t>값들의 순서화 된 리스트 형식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 // </a:t>
            </a:r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“id” : </a:t>
            </a:r>
            <a:r>
              <a:rPr lang="en-US" altLang="ko-KR" dirty="0" err="1"/>
              <a:t>asdfsadf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“password” : </a:t>
            </a:r>
            <a:r>
              <a:rPr lang="en-US" altLang="ko-KR" dirty="0" err="1"/>
              <a:t>sgrsvDdsc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“name” : </a:t>
            </a:r>
            <a:r>
              <a:rPr lang="en-US" altLang="ko-KR" dirty="0" err="1"/>
              <a:t>sadaasdv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39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9F164-3341-43E3-A577-34E2E0A3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1DEE0-6D04-4F24-BC16-26DE2A59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내용이 함축적으로 최소한의 정보만을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언어에 독립적이며</a:t>
            </a:r>
            <a:r>
              <a:rPr lang="en-US" altLang="ko-KR" dirty="0"/>
              <a:t>,</a:t>
            </a:r>
            <a:r>
              <a:rPr lang="ko-KR" altLang="en-US" dirty="0"/>
              <a:t>사용하기가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에 비해 용량이 줄어들고 그만큼 속도가 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72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836B-4627-414A-8E5B-DE83805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XML(Extensible Markup Language)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DAD62-CD3F-4FBB-9058-4E6ADCD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W3c</a:t>
            </a:r>
            <a:r>
              <a:rPr lang="ko-KR" altLang="en-US" dirty="0"/>
              <a:t>가 만든 확장성 있는 마크업 언어로 응용프로그램 간에 정보를 쉽게 교환하기 위해 만든 데이터 교환 </a:t>
            </a:r>
            <a:r>
              <a:rPr lang="ko-KR" altLang="en-US" dirty="0" err="1"/>
              <a:t>포멧</a:t>
            </a:r>
            <a:endParaRPr lang="en-US" altLang="ko-KR" dirty="0"/>
          </a:p>
          <a:p>
            <a:r>
              <a:rPr lang="ko-KR" altLang="en-US" dirty="0"/>
              <a:t>데이터를 설명하는 태그를 사용자 마음대로 정의할 수 있음</a:t>
            </a:r>
            <a:r>
              <a:rPr lang="en-US" altLang="ko-KR" dirty="0"/>
              <a:t>,</a:t>
            </a:r>
            <a:r>
              <a:rPr lang="ko-KR" altLang="en-US" dirty="0"/>
              <a:t>다른 마크업 언어 생성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장점으로는 어떤 시스템이든 읽어 들이고 사람 또한 데이터의 의미를 쉽게 이해할 수 있고 확장성이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1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2EC1-55C2-4F35-B96A-46F7C8A7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35883-C463-4DD3-8D6D-8099B822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내용이 함축적이라 의미 파악이 힘들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경량 데이터 교환 방식이라 대용량 데이터 송수신에는 부적합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06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383C9-B571-4B5C-9B9B-65C8810D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Gson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F41D7-97AF-47F9-9CD8-5BD4AED4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서버에서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Json </a:t>
            </a:r>
            <a:r>
              <a:rPr lang="ko-KR" altLang="en-US" dirty="0"/>
              <a:t>값들을 내려 받으면 클라이언트인 안드로이드는 이를 </a:t>
            </a:r>
            <a:r>
              <a:rPr lang="en-US" altLang="ko-KR" dirty="0" err="1"/>
              <a:t>JSONObject</a:t>
            </a:r>
            <a:r>
              <a:rPr lang="en-US" altLang="ko-KR" dirty="0"/>
              <a:t>, </a:t>
            </a:r>
            <a:r>
              <a:rPr lang="en-US" altLang="ko-KR" dirty="0" err="1"/>
              <a:t>JSONArray</a:t>
            </a:r>
            <a:r>
              <a:rPr lang="ko-KR" altLang="en-US" dirty="0"/>
              <a:t>를 통해 파싱 해서 필요한 곳에 알맞게 값들을 넣어주거나 표시해야 한다</a:t>
            </a:r>
            <a:r>
              <a:rPr lang="en-US" altLang="ko-KR" dirty="0"/>
              <a:t>.</a:t>
            </a:r>
            <a:r>
              <a:rPr lang="en-US" altLang="ko-KR" dirty="0" err="1"/>
              <a:t>Gson</a:t>
            </a:r>
            <a:r>
              <a:rPr lang="ko-KR" altLang="en-US" dirty="0"/>
              <a:t>은 이러한 </a:t>
            </a:r>
            <a:r>
              <a:rPr lang="en-US" altLang="ko-KR" dirty="0"/>
              <a:t>Json </a:t>
            </a:r>
            <a:r>
              <a:rPr lang="ko-KR" altLang="en-US" dirty="0"/>
              <a:t>파싱 과정을 매우 단축시켜주는 라이브러리다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1E6A5-9E09-4879-BEBD-1599D7930317}"/>
              </a:ext>
            </a:extLst>
          </p:cNvPr>
          <p:cNvSpPr txBox="1"/>
          <p:nvPr/>
        </p:nvSpPr>
        <p:spPr>
          <a:xfrm>
            <a:off x="6613864" y="4717289"/>
            <a:ext cx="30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파싱이란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Json </a:t>
            </a:r>
            <a:r>
              <a:rPr lang="ko-KR" altLang="en-US" dirty="0"/>
              <a:t>형식의 문자열을 객체로 변환하는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BC147-883B-47E5-ABD9-5AC143A54077}"/>
              </a:ext>
            </a:extLst>
          </p:cNvPr>
          <p:cNvSpPr txBox="1"/>
          <p:nvPr/>
        </p:nvSpPr>
        <p:spPr>
          <a:xfrm flipH="1">
            <a:off x="951241" y="4717289"/>
            <a:ext cx="353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파싱이란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어떤 페이지에서 원하는 데이터를 특정 패턴이나 순서로 추출하여 정보로 가공하는 것</a:t>
            </a:r>
          </a:p>
        </p:txBody>
      </p:sp>
    </p:spTree>
    <p:extLst>
      <p:ext uri="{BB962C8B-B14F-4D97-AF65-F5344CB8AC3E}">
        <p14:creationId xmlns:p14="http://schemas.microsoft.com/office/powerpoint/2010/main" val="393373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92A5A-A959-4D76-9934-06C89423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retrofit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0EE07-09A6-406C-BDBB-A65011C8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Retrofit</a:t>
            </a:r>
            <a:r>
              <a:rPr lang="ko-KR" altLang="en-US" dirty="0"/>
              <a:t>은 </a:t>
            </a:r>
            <a:r>
              <a:rPr lang="en-US" altLang="ko-KR" dirty="0"/>
              <a:t>REST API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서버와 클라이언트간 </a:t>
            </a:r>
            <a:r>
              <a:rPr lang="en-US" altLang="ko-KR" dirty="0"/>
              <a:t>Http </a:t>
            </a:r>
            <a:r>
              <a:rPr lang="ko-KR" altLang="en-US" dirty="0"/>
              <a:t>통신을 위한 인터페이스를 뜻한다</a:t>
            </a:r>
            <a:r>
              <a:rPr lang="en-US" altLang="ko-KR" dirty="0"/>
              <a:t>.</a:t>
            </a:r>
            <a:r>
              <a:rPr lang="ko-KR" altLang="en-US" dirty="0"/>
              <a:t>서버와 클라이언트간 통신에는 여러 고려해야 할 사항들이 많은데 </a:t>
            </a:r>
            <a:r>
              <a:rPr lang="en-US" altLang="ko-KR" dirty="0"/>
              <a:t>retrofit</a:t>
            </a:r>
            <a:r>
              <a:rPr lang="ko-KR" altLang="en-US" dirty="0"/>
              <a:t>은 이를 쉽게 관리해주는 라이브러리로 많이 쓰인다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7455E-C805-4551-8F52-6C4275AB28C0}"/>
              </a:ext>
            </a:extLst>
          </p:cNvPr>
          <p:cNvSpPr txBox="1"/>
          <p:nvPr/>
        </p:nvSpPr>
        <p:spPr>
          <a:xfrm>
            <a:off x="838200" y="4580878"/>
            <a:ext cx="364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애플리케이션이나 디바이스가 서로 간에 연결하여 통신할 수 있는 방법을 정의하는 규칙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FFAE1-615A-45C3-9A2D-A394A9FE3C08}"/>
              </a:ext>
            </a:extLst>
          </p:cNvPr>
          <p:cNvSpPr txBox="1"/>
          <p:nvPr/>
        </p:nvSpPr>
        <p:spPr>
          <a:xfrm>
            <a:off x="4648940" y="4580878"/>
            <a:ext cx="3323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</a:t>
            </a:r>
            <a:r>
              <a:rPr lang="ko-KR" altLang="en-US" dirty="0"/>
              <a:t>통신이란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Hyper Text</a:t>
            </a:r>
            <a:r>
              <a:rPr lang="ko-KR" altLang="en-US" dirty="0"/>
              <a:t>를 전송하기 위한 프로토콜 이다</a:t>
            </a:r>
            <a:r>
              <a:rPr lang="en-US" altLang="ko-KR" dirty="0"/>
              <a:t>. Hyper Text</a:t>
            </a:r>
            <a:r>
              <a:rPr lang="ko-KR" altLang="en-US" dirty="0"/>
              <a:t>는 웹 문서를 구성하고 있는 언어인 </a:t>
            </a:r>
            <a:r>
              <a:rPr lang="en-US" altLang="ko-KR" dirty="0"/>
              <a:t>HTML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45734-DB9D-4E76-AE70-063DC8E0C9DD}"/>
              </a:ext>
            </a:extLst>
          </p:cNvPr>
          <p:cNvSpPr txBox="1"/>
          <p:nvPr/>
        </p:nvSpPr>
        <p:spPr>
          <a:xfrm>
            <a:off x="7972148" y="4580878"/>
            <a:ext cx="354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인터페이스란?</a:t>
            </a:r>
            <a:br>
              <a:rPr lang="ko-KR" altLang="ko-KR" dirty="0">
                <a:latin typeface="Arial Unicode MS"/>
              </a:rPr>
            </a:br>
            <a:r>
              <a:rPr lang="ko-KR" altLang="ko-KR" dirty="0">
                <a:latin typeface="Arial Unicode MS"/>
              </a:rPr>
              <a:t>서로 다른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시스템 간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에 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소통이 가능하도록 설계한</a:t>
            </a:r>
            <a:r>
              <a:rPr lang="ko-KR" altLang="ko-KR" b="1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>
                <a:latin typeface="Arial Unicode MS"/>
              </a:rPr>
              <a:t>상호 작용 방식</a:t>
            </a:r>
            <a:endParaRPr lang="ko-KR" altLang="ko-KR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72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8D2DF-F69D-4959-9854-67EA949C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pic>
        <p:nvPicPr>
          <p:cNvPr id="2050" name="Picture 2" descr="소스 이미지 보기">
            <a:extLst>
              <a:ext uri="{FF2B5EF4-FFF2-40B4-BE49-F238E27FC236}">
                <a16:creationId xmlns:a16="http://schemas.microsoft.com/office/drawing/2014/main" id="{DA1F369B-F14C-483C-A9B2-F22960F7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86" y="2232786"/>
            <a:ext cx="7279227" cy="29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1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1092</Words>
  <Application>Microsoft Office PowerPoint</Application>
  <PresentationFormat>와이드스크린</PresentationFormat>
  <Paragraphs>66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Arial Unicode MS</vt:lpstr>
      <vt:lpstr>JetBrains Mono</vt:lpstr>
      <vt:lpstr>맑은 고딕</vt:lpstr>
      <vt:lpstr>Arial</vt:lpstr>
      <vt:lpstr>Office 테마</vt:lpstr>
      <vt:lpstr>Android JSON </vt:lpstr>
      <vt:lpstr>JSON(JavaScript Object Notation)이란?</vt:lpstr>
      <vt:lpstr>JSON형식</vt:lpstr>
      <vt:lpstr>JSON의 장점</vt:lpstr>
      <vt:lpstr>XML(Extensible Markup Language)이란?</vt:lpstr>
      <vt:lpstr>Json의 단점</vt:lpstr>
      <vt:lpstr>Gson</vt:lpstr>
      <vt:lpstr>retrofit</vt:lpstr>
      <vt:lpstr>Rest Api</vt:lpstr>
      <vt:lpstr>Retrofit vs Volley</vt:lpstr>
      <vt:lpstr>예시 코드</vt:lpstr>
      <vt:lpstr> build.gradle</vt:lpstr>
      <vt:lpstr>AndroidManifest.xml</vt:lpstr>
      <vt:lpstr>PostApi.java</vt:lpstr>
      <vt:lpstr>ApiProvider.java</vt:lpstr>
      <vt:lpstr>PostResponse.java</vt:lpstr>
      <vt:lpstr>MainActivity.java</vt:lpstr>
      <vt:lpstr>PowerPoint 프레젠테이션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DSM2022</dc:creator>
  <cp:lastModifiedBy>DSM2022</cp:lastModifiedBy>
  <cp:revision>23</cp:revision>
  <dcterms:created xsi:type="dcterms:W3CDTF">2022-07-05T01:52:48Z</dcterms:created>
  <dcterms:modified xsi:type="dcterms:W3CDTF">2022-07-07T23:07:13Z</dcterms:modified>
</cp:coreProperties>
</file>