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풀로 뒤덮인 사구에서 바라본 해변과 바다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바다로 이어지는 두 언덕 사이의 모랫길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전경에 짧은 울타리를 두고 해안에서 낮게 비행하는 왜가리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풀로 뒤덮인 사구에서 바라본 해변과 바다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ice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ervice의 종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Service의 종류</a:t>
            </a:r>
          </a:p>
        </p:txBody>
      </p:sp>
      <p:sp>
        <p:nvSpPr>
          <p:cNvPr id="122" name="포그라운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포그라운드</a:t>
            </a:r>
          </a:p>
          <a:p>
            <a:pPr/>
            <a:r>
              <a:t>백그라운드</a:t>
            </a:r>
          </a:p>
          <a:p>
            <a:pPr/>
            <a:r>
              <a:t>바인드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5672" y="0"/>
            <a:ext cx="14772656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스크린샷 2022-12-01 오전 2.17.11.png" descr="스크린샷 2022-12-01 오전 2.1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148" y="926285"/>
            <a:ext cx="15823432" cy="2103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스크린샷 2022-12-01 오전 2.17.35.png" descr="스크린샷 2022-12-01 오전 2.1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043" y="3271194"/>
            <a:ext cx="9858706" cy="2743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액티비티와 상호 작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액티비티와 상호 작용</a:t>
            </a:r>
          </a:p>
        </p:txBody>
      </p:sp>
      <p:pic>
        <p:nvPicPr>
          <p:cNvPr id="130" name="스크린샷 2022-12-01 오전 2.27.17.png" descr="스크린샷 2022-12-01 오전 2.27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591" y="5647437"/>
            <a:ext cx="20664818" cy="242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N/OFF BUTTON"/>
          <p:cNvSpPr/>
          <p:nvPr/>
        </p:nvSpPr>
        <p:spPr>
          <a:xfrm>
            <a:off x="793055" y="648653"/>
            <a:ext cx="5209269" cy="52092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ON/OFF BUTTON</a:t>
            </a:r>
          </a:p>
        </p:txBody>
      </p:sp>
      <p:sp>
        <p:nvSpPr>
          <p:cNvPr id="133" name="INTENT"/>
          <p:cNvSpPr/>
          <p:nvPr/>
        </p:nvSpPr>
        <p:spPr>
          <a:xfrm>
            <a:off x="9587365" y="648653"/>
            <a:ext cx="5209269" cy="52092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INTENT</a:t>
            </a:r>
          </a:p>
        </p:txBody>
      </p:sp>
      <p:sp>
        <p:nvSpPr>
          <p:cNvPr id="134" name="BINDSERVICE"/>
          <p:cNvSpPr/>
          <p:nvPr/>
        </p:nvSpPr>
        <p:spPr>
          <a:xfrm>
            <a:off x="18345714" y="648653"/>
            <a:ext cx="5209268" cy="52092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BINDSERVICE</a:t>
            </a:r>
          </a:p>
        </p:txBody>
      </p:sp>
      <p:sp>
        <p:nvSpPr>
          <p:cNvPr id="135" name="FOREGROUND…"/>
          <p:cNvSpPr/>
          <p:nvPr/>
        </p:nvSpPr>
        <p:spPr>
          <a:xfrm>
            <a:off x="18345714" y="7742510"/>
            <a:ext cx="5209268" cy="52092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FOREGROUND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6" name="양방향 화살표"/>
          <p:cNvSpPr/>
          <p:nvPr/>
        </p:nvSpPr>
        <p:spPr>
          <a:xfrm>
            <a:off x="7096345" y="2618287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양방향 화살표"/>
          <p:cNvSpPr/>
          <p:nvPr/>
        </p:nvSpPr>
        <p:spPr>
          <a:xfrm>
            <a:off x="15872674" y="2618287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양방향 화살표"/>
          <p:cNvSpPr/>
          <p:nvPr/>
        </p:nvSpPr>
        <p:spPr>
          <a:xfrm rot="2425527">
            <a:off x="15659403" y="6915922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양방향 화살표"/>
          <p:cNvSpPr/>
          <p:nvPr/>
        </p:nvSpPr>
        <p:spPr>
          <a:xfrm rot="5320642">
            <a:off x="20251849" y="616521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