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3" r:id="rId6"/>
    <p:sldId id="258" r:id="rId7"/>
    <p:sldId id="262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09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9D192-1CE8-46E7-A3C6-BB87C0CB2E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12306-B887-4CE1-B456-7FB51BD20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6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인스턴스가 필요할 때</a:t>
            </a:r>
            <a:r>
              <a:rPr lang="en-US" altLang="ko-KR" dirty="0"/>
              <a:t>, </a:t>
            </a:r>
            <a:r>
              <a:rPr lang="ko-KR" altLang="en-US" dirty="0"/>
              <a:t>똑같은 인스턴스를 만들지 않고 기존의 인스턴스를 활용하는 것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싱글톤으로</a:t>
            </a:r>
            <a:r>
              <a:rPr lang="ko-KR" altLang="en-US" dirty="0"/>
              <a:t> 구현한 인스턴스는 전역 이므로</a:t>
            </a:r>
            <a:r>
              <a:rPr lang="en-US" altLang="ko-KR" dirty="0"/>
              <a:t> </a:t>
            </a:r>
            <a:r>
              <a:rPr lang="ko-KR" altLang="en-US" dirty="0"/>
              <a:t>다른 클래스의 인스턴스들이 데이터를 공유하는 것이 가능한 장점이 있다</a:t>
            </a:r>
            <a:r>
              <a:rPr lang="en-US" altLang="ko-KR" dirty="0"/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폐쇄 원칙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(OCP, Open-Closed Principle)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개체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등등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확장에 대해 열려 있어야 하고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수정에 대해서는 닫혀 있어야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프로그래밍 원칙이다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2306-B887-4CE1-B456-7FB51BD20A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5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err="1"/>
              <a:t>커넥션풀이란</a:t>
            </a:r>
            <a:r>
              <a:rPr lang="ko-KR" altLang="en-US" dirty="0"/>
              <a:t> 데이터베이스와 </a:t>
            </a:r>
            <a:r>
              <a:rPr lang="ko-KR" altLang="en-US" dirty="0" err="1"/>
              <a:t>연동하는것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2306-B887-4CE1-B456-7FB51BD20A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5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 스레드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(multi thread)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하나의 프로세스 내에서 둘 이상의 스레드가 동시에 작업을 수행하는 것을 의미함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프로세스에게 할당되는 메모리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제한적이다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멀티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프로세스라면 프로세스 내부의 스레드들이 자원을 공유하면서 작업해야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동기화 방식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자원에 대해 동시에 접근하는 것을 제한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2306-B887-4CE1-B456-7FB51BD20A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8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Companion object</a:t>
            </a:r>
            <a:r>
              <a:rPr lang="ko-KR" altLang="en-US" dirty="0"/>
              <a:t>는 이름을 붙이거나</a:t>
            </a:r>
            <a:r>
              <a:rPr lang="en-US" altLang="ko-KR" dirty="0"/>
              <a:t>, </a:t>
            </a:r>
            <a:r>
              <a:rPr lang="ko-KR" altLang="en-US" dirty="0"/>
              <a:t>인터페이스를 상속하거나</a:t>
            </a:r>
            <a:r>
              <a:rPr lang="en-US" altLang="ko-KR" dirty="0"/>
              <a:t>, companion object </a:t>
            </a:r>
            <a:r>
              <a:rPr lang="ko-KR" altLang="en-US" dirty="0"/>
              <a:t>안에 확장 함수와 프로퍼티를 정의할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2306-B887-4CE1-B456-7FB51BD20A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이너 클래스를 사용해서 그 안에서 인스턴스를 생성함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getInstance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호출되어야 이너 클래스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SettingHolder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로딩되고 그때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변수가 생성되고 초기화되기에 미리 인스턴스를 생성하는게 아님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성능상 불이익도 존재하지 않음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12306-B887-4CE1-B456-7FB51BD20A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3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CC50-52EF-4093-A7D7-4BF8068E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1A213-FCC1-4BEF-B92F-3BC51B86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9DC07-D120-4D17-B4DB-6730BAD9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88C1-8AB4-4450-9F9A-43C14F3D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C423F-3B66-472F-9873-7C3A5769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8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1F36A-ABDC-4D11-AD7B-CDE9156F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29CE8-391E-4FCD-A850-804A2BC9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BB48D-B7B2-4809-9C3B-87B168FE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39CA5-CB4E-4B99-B70C-EC85C93C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74D30-BD96-4BE2-BB26-5B7ADE3B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13723-C0B1-4043-A3A4-F5D50AA1F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DDDAA-6325-4A5D-BF18-E081E403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62F47-B5AA-413D-BB05-FFF09D3D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9CF8F-06FA-4BB2-88FC-5B6351A2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85551-1708-4F1D-9F72-2EF5D210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892E0-3D26-4898-B7B3-0179FD68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04746-71DC-48D0-88E4-463CD126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9CB4-B98F-48B6-A75F-34D1E2D3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09BE1-DAF6-410A-87B3-5C7775F3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4D240-C0DB-4B29-A385-7C08D1C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6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5388-AD51-4622-AE97-87E26565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49602-2537-477D-9140-6DCF4578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D5688-DBA2-4985-81E8-D2A78422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ABABA-8D35-4525-BF3A-6DE90680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94866-DB14-4697-9D00-01A628D5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404B-DCF8-4266-AFEB-32AF453D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AD6BE-4E9F-4315-8310-3FE275EE4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341D-FFDD-4DB7-A925-4D207472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A1BB5-4341-45A7-9971-439EED64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65093-DB66-47C5-ADE4-DFD419AB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23FD4-161B-4836-95B9-6FF669E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5A692-A7E8-490F-BFB7-B60E2401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1E155-0B92-4A8A-927D-E37B1957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4A2A3-615B-4B33-99E2-F2B676C6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D6E28-33E4-4F7E-964F-52512CD54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8ED8E-00FE-46FE-B20F-625A53BA4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BFC3C1-290E-4C02-9DE1-ECF66CC6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5050F2-1CDD-4C34-8412-0E025D59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F0CE4-B26E-4FBC-A8D0-012D6498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5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4720-F176-4B5D-B0BA-39FCB698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473F5-037E-4194-91E2-D5F8F10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C466B-10A2-45C6-8F48-6B26BA4E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4B42F-5232-4D20-989C-F07F94EB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84BA8-CBE4-4163-B35C-E5AA4FD7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4950A9-714F-4BDE-8DF7-A19F6C28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6B3B8-5515-46B8-8856-746152C1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9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360F-D70E-40D7-9CD7-0686B0C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FAFB-3723-411A-8F8F-EFFDCF9E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74627-9664-4381-9056-3E10311E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EA4EE-F0CC-48A4-839F-F44889FF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57104-CABF-4416-AA95-AAE69571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5CF43-E2D6-4CFC-819D-77ACDB7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12CF-5F56-438E-8AB5-E19FB2CD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50F6D-0D31-4504-86A9-3167D4354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1C02A-C756-4978-A844-6235CCD1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3CA5-3A8F-4C72-BED3-A3290152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11C43-38B1-4796-A7A3-77E02FE3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0EEF6-8927-4877-BFDA-373D3BF5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6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8B60D5-FFE7-4FE2-A172-37B92D3B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8079-3EB0-4318-BF59-49BEA5D0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CDEBA-D28F-49D7-B378-D9DC9D08C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02F-4D43-4702-A749-E349932101D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3B50-2C84-4756-B2F9-20A862DB7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5F8CC-3C27-4BFD-99FB-F1DE1DF46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FA48-001A-481D-8CA7-581B50FA0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A0DD9-4EA8-4B41-B11E-6EF3CAB39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Kotlin</a:t>
            </a:r>
            <a:r>
              <a:rPr lang="ko-KR" altLang="en-US" dirty="0"/>
              <a:t> </a:t>
            </a:r>
            <a:r>
              <a:rPr lang="en-US" altLang="ko-KR" dirty="0"/>
              <a:t>Singleton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1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6440-10F5-4866-857E-33AB1D6B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멀티스레드에서</a:t>
            </a:r>
            <a:r>
              <a:rPr lang="ko-KR" altLang="en-US" dirty="0"/>
              <a:t> 안전한 </a:t>
            </a:r>
            <a:r>
              <a:rPr lang="ko-KR" altLang="en-US" dirty="0" err="1"/>
              <a:t>싱글톤</a:t>
            </a:r>
            <a:r>
              <a:rPr lang="ko-KR" altLang="en-US" dirty="0"/>
              <a:t> 만드는 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6987A-8636-46FC-AC0C-4788A510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93" y="1890559"/>
            <a:ext cx="8340213" cy="36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101D-F7B0-4752-B50B-7237416C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C282D-2D30-4FBF-B4F1-BA972C81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인스턴스가 오직 하나만 생성되는 패턴이다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최초 한번의 연산자를 통해서 고정된 메모리 영역을 사용하기 때문에 나중에 접근할 때 메모리 낭비를 방지할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공유가 쉽다</a:t>
            </a:r>
            <a:r>
              <a:rPr lang="en-US" altLang="ko-KR" dirty="0"/>
              <a:t>. </a:t>
            </a:r>
            <a:r>
              <a:rPr lang="ko-KR" altLang="en-US" dirty="0"/>
              <a:t>전역으로 사용되기 때문에 다른 클래스의 인스턴스에서 동시에 접근할 수 있어 개방</a:t>
            </a:r>
            <a:r>
              <a:rPr lang="en-US" altLang="ko-KR" dirty="0"/>
              <a:t>-</a:t>
            </a:r>
            <a:r>
              <a:rPr lang="ko-KR" altLang="en-US" dirty="0"/>
              <a:t>폐쇄 원칙을 위배할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32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D621E-7CDC-45F0-B0CE-F21C9991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86CF0-F7EA-43CF-9032-4AE8FCA5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액티비티 들이나</a:t>
            </a:r>
            <a:r>
              <a:rPr lang="en-US" altLang="ko-KR" dirty="0"/>
              <a:t> </a:t>
            </a:r>
            <a:r>
              <a:rPr lang="ko-KR" altLang="en-US" dirty="0"/>
              <a:t>클래스마다 주요 클래스들을 하나하나 전달하는게 번거롭기 때문에 </a:t>
            </a:r>
            <a:r>
              <a:rPr lang="ko-KR" altLang="en-US" dirty="0" err="1"/>
              <a:t>싱글톤</a:t>
            </a:r>
            <a:r>
              <a:rPr lang="ko-KR" altLang="en-US" dirty="0"/>
              <a:t> 클래스를 만들어 어디서든 접근하도록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주로 데이터베이스에서 커넥션풀 같이 공통된 객체를 여러 개 생성해서 사용해야할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2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F7F09-DA08-449B-80B7-9874DE7C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사용하기 안 좋은 경우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30F2D-ED99-4F84-BD7E-B3E9F200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인스턴스가 혼자서 너무 많은 일을 하면 다른 </a:t>
            </a:r>
            <a:r>
              <a:rPr lang="ko-KR" altLang="en-US" dirty="0" err="1"/>
              <a:t>클래스간의</a:t>
            </a:r>
            <a:r>
              <a:rPr lang="ko-KR" altLang="en-US" dirty="0"/>
              <a:t> 결합도가 높아지게 되는데 개방</a:t>
            </a:r>
            <a:r>
              <a:rPr lang="en-US" altLang="ko-KR" dirty="0"/>
              <a:t>-</a:t>
            </a:r>
            <a:r>
              <a:rPr lang="ko-KR" altLang="en-US" dirty="0"/>
              <a:t>폐쇄 원칙이 위배된다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멀티 스레드 환경에서 동기화 처리를 하지 않았을 때</a:t>
            </a:r>
            <a:r>
              <a:rPr lang="en-US" altLang="ko-KR" dirty="0"/>
              <a:t>, </a:t>
            </a:r>
            <a:r>
              <a:rPr lang="ko-KR" altLang="en-US" dirty="0"/>
              <a:t>인스턴스가 </a:t>
            </a:r>
            <a:r>
              <a:rPr lang="en-US" altLang="ko-KR" dirty="0"/>
              <a:t>2</a:t>
            </a:r>
            <a:r>
              <a:rPr lang="ko-KR" altLang="en-US" dirty="0"/>
              <a:t>개가 생성되는 문제도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꼭 </a:t>
            </a:r>
            <a:r>
              <a:rPr lang="ko-KR" altLang="en-US" dirty="0" err="1"/>
              <a:t>싱글톤을</a:t>
            </a:r>
            <a:r>
              <a:rPr lang="ko-KR" altLang="en-US" dirty="0"/>
              <a:t> 사용하는게 좋은 판단은 아닐 수도 있음</a:t>
            </a:r>
          </a:p>
        </p:txBody>
      </p:sp>
    </p:spTree>
    <p:extLst>
      <p:ext uri="{BB962C8B-B14F-4D97-AF65-F5344CB8AC3E}">
        <p14:creationId xmlns:p14="http://schemas.microsoft.com/office/powerpoint/2010/main" val="410596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BCA52-26E8-4A83-B594-A846AF1C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에서는 생성자를 </a:t>
            </a:r>
            <a:r>
              <a:rPr lang="en-US" altLang="ko-KR" dirty="0"/>
              <a:t>private</a:t>
            </a:r>
            <a:r>
              <a:rPr lang="ko-KR" altLang="en-US" dirty="0"/>
              <a:t>으로 선언해 다른 곳에서 생성하지 못하도록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받아서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57F458F-4840-4407-B252-E3AA2502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자바에서 </a:t>
            </a:r>
            <a:r>
              <a:rPr lang="ko-KR" altLang="en-US" dirty="0" err="1"/>
              <a:t>싱글톤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8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DD318-4F3B-49E9-BD1E-20B96D60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51" y="1317274"/>
            <a:ext cx="7497898" cy="42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A724-F55F-4327-B79D-F7D8169A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코틀린에서</a:t>
            </a:r>
            <a:r>
              <a:rPr lang="ko-KR" altLang="en-US" dirty="0"/>
              <a:t> </a:t>
            </a:r>
            <a:r>
              <a:rPr lang="ko-KR" altLang="en-US" dirty="0" err="1"/>
              <a:t>싱글톤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34FF5-497B-4A93-9095-8B0450FC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코틀린에서</a:t>
            </a:r>
            <a:r>
              <a:rPr lang="ko-KR" altLang="en-US" dirty="0"/>
              <a:t> </a:t>
            </a:r>
            <a:r>
              <a:rPr lang="ko-KR" altLang="en-US" dirty="0" err="1"/>
              <a:t>싱글톤은</a:t>
            </a:r>
            <a:r>
              <a:rPr lang="ko-KR" altLang="en-US" dirty="0"/>
              <a:t> </a:t>
            </a:r>
            <a:r>
              <a:rPr lang="en-US" altLang="ko-KR" dirty="0"/>
              <a:t>object Singleton </a:t>
            </a:r>
            <a:r>
              <a:rPr lang="ko-KR" altLang="en-US" dirty="0"/>
              <a:t>한 줄로 생성이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코틀린에서는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의 대안으로 </a:t>
            </a:r>
            <a:r>
              <a:rPr lang="en-US" altLang="ko-KR" dirty="0"/>
              <a:t>object</a:t>
            </a:r>
            <a:r>
              <a:rPr lang="ko-KR" altLang="en-US" dirty="0"/>
              <a:t>라는 키워드를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companion object</a:t>
            </a:r>
            <a:r>
              <a:rPr lang="ko-KR" altLang="en-US" dirty="0"/>
              <a:t>는 클래스 안에 정의된 일반 객체이다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1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4ADE83-8A24-4A75-8778-8C45F064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13" y="1210999"/>
            <a:ext cx="7302623" cy="42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9CCE58-8227-4B09-ADA2-2823FE6E2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68" y="1576129"/>
            <a:ext cx="7802064" cy="370574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22027F6-44A5-4856-AB66-64D3D85383A6}"/>
              </a:ext>
            </a:extLst>
          </p:cNvPr>
          <p:cNvSpPr/>
          <p:nvPr/>
        </p:nvSpPr>
        <p:spPr>
          <a:xfrm>
            <a:off x="2789853" y="2799184"/>
            <a:ext cx="6214188" cy="186612"/>
          </a:xfrm>
          <a:custGeom>
            <a:avLst/>
            <a:gdLst>
              <a:gd name="connsiteX0" fmla="*/ 0 w 6214188"/>
              <a:gd name="connsiteY0" fmla="*/ 149289 h 186612"/>
              <a:gd name="connsiteX1" fmla="*/ 830425 w 6214188"/>
              <a:gd name="connsiteY1" fmla="*/ 139959 h 186612"/>
              <a:gd name="connsiteX2" fmla="*/ 867747 w 6214188"/>
              <a:gd name="connsiteY2" fmla="*/ 130628 h 186612"/>
              <a:gd name="connsiteX3" fmla="*/ 970384 w 6214188"/>
              <a:gd name="connsiteY3" fmla="*/ 121298 h 186612"/>
              <a:gd name="connsiteX4" fmla="*/ 1446245 w 6214188"/>
              <a:gd name="connsiteY4" fmla="*/ 130628 h 186612"/>
              <a:gd name="connsiteX5" fmla="*/ 1595535 w 6214188"/>
              <a:gd name="connsiteY5" fmla="*/ 121298 h 186612"/>
              <a:gd name="connsiteX6" fmla="*/ 1922106 w 6214188"/>
              <a:gd name="connsiteY6" fmla="*/ 111967 h 186612"/>
              <a:gd name="connsiteX7" fmla="*/ 2015412 w 6214188"/>
              <a:gd name="connsiteY7" fmla="*/ 102636 h 186612"/>
              <a:gd name="connsiteX8" fmla="*/ 2043404 w 6214188"/>
              <a:gd name="connsiteY8" fmla="*/ 93306 h 186612"/>
              <a:gd name="connsiteX9" fmla="*/ 2127380 w 6214188"/>
              <a:gd name="connsiteY9" fmla="*/ 83975 h 186612"/>
              <a:gd name="connsiteX10" fmla="*/ 2174033 w 6214188"/>
              <a:gd name="connsiteY10" fmla="*/ 74645 h 186612"/>
              <a:gd name="connsiteX11" fmla="*/ 2248678 w 6214188"/>
              <a:gd name="connsiteY11" fmla="*/ 65314 h 186612"/>
              <a:gd name="connsiteX12" fmla="*/ 2304661 w 6214188"/>
              <a:gd name="connsiteY12" fmla="*/ 55983 h 186612"/>
              <a:gd name="connsiteX13" fmla="*/ 2369976 w 6214188"/>
              <a:gd name="connsiteY13" fmla="*/ 46653 h 186612"/>
              <a:gd name="connsiteX14" fmla="*/ 2463282 w 6214188"/>
              <a:gd name="connsiteY14" fmla="*/ 9330 h 186612"/>
              <a:gd name="connsiteX15" fmla="*/ 2491274 w 6214188"/>
              <a:gd name="connsiteY15" fmla="*/ 0 h 186612"/>
              <a:gd name="connsiteX16" fmla="*/ 2537927 w 6214188"/>
              <a:gd name="connsiteY16" fmla="*/ 27992 h 186612"/>
              <a:gd name="connsiteX17" fmla="*/ 2612571 w 6214188"/>
              <a:gd name="connsiteY17" fmla="*/ 46653 h 186612"/>
              <a:gd name="connsiteX18" fmla="*/ 2640563 w 6214188"/>
              <a:gd name="connsiteY18" fmla="*/ 55983 h 186612"/>
              <a:gd name="connsiteX19" fmla="*/ 2715208 w 6214188"/>
              <a:gd name="connsiteY19" fmla="*/ 65314 h 186612"/>
              <a:gd name="connsiteX20" fmla="*/ 2743200 w 6214188"/>
              <a:gd name="connsiteY20" fmla="*/ 83975 h 186612"/>
              <a:gd name="connsiteX21" fmla="*/ 2827176 w 6214188"/>
              <a:gd name="connsiteY21" fmla="*/ 102636 h 186612"/>
              <a:gd name="connsiteX22" fmla="*/ 2892490 w 6214188"/>
              <a:gd name="connsiteY22" fmla="*/ 121298 h 186612"/>
              <a:gd name="connsiteX23" fmla="*/ 2929812 w 6214188"/>
              <a:gd name="connsiteY23" fmla="*/ 102636 h 186612"/>
              <a:gd name="connsiteX24" fmla="*/ 2967135 w 6214188"/>
              <a:gd name="connsiteY24" fmla="*/ 93306 h 186612"/>
              <a:gd name="connsiteX25" fmla="*/ 3060441 w 6214188"/>
              <a:gd name="connsiteY25" fmla="*/ 74645 h 186612"/>
              <a:gd name="connsiteX26" fmla="*/ 3088433 w 6214188"/>
              <a:gd name="connsiteY26" fmla="*/ 65314 h 186612"/>
              <a:gd name="connsiteX27" fmla="*/ 3144416 w 6214188"/>
              <a:gd name="connsiteY27" fmla="*/ 55983 h 186612"/>
              <a:gd name="connsiteX28" fmla="*/ 3191069 w 6214188"/>
              <a:gd name="connsiteY28" fmla="*/ 46653 h 186612"/>
              <a:gd name="connsiteX29" fmla="*/ 3228392 w 6214188"/>
              <a:gd name="connsiteY29" fmla="*/ 55983 h 186612"/>
              <a:gd name="connsiteX30" fmla="*/ 3209731 w 6214188"/>
              <a:gd name="connsiteY30" fmla="*/ 74645 h 186612"/>
              <a:gd name="connsiteX31" fmla="*/ 3200400 w 6214188"/>
              <a:gd name="connsiteY31" fmla="*/ 46653 h 186612"/>
              <a:gd name="connsiteX32" fmla="*/ 3181739 w 6214188"/>
              <a:gd name="connsiteY32" fmla="*/ 18661 h 186612"/>
              <a:gd name="connsiteX33" fmla="*/ 3200400 w 6214188"/>
              <a:gd name="connsiteY33" fmla="*/ 83975 h 186612"/>
              <a:gd name="connsiteX34" fmla="*/ 3237723 w 6214188"/>
              <a:gd name="connsiteY34" fmla="*/ 102636 h 186612"/>
              <a:gd name="connsiteX35" fmla="*/ 3293706 w 6214188"/>
              <a:gd name="connsiteY35" fmla="*/ 149289 h 186612"/>
              <a:gd name="connsiteX36" fmla="*/ 3331029 w 6214188"/>
              <a:gd name="connsiteY36" fmla="*/ 158620 h 186612"/>
              <a:gd name="connsiteX37" fmla="*/ 3359020 w 6214188"/>
              <a:gd name="connsiteY37" fmla="*/ 167951 h 186612"/>
              <a:gd name="connsiteX38" fmla="*/ 3470988 w 6214188"/>
              <a:gd name="connsiteY38" fmla="*/ 186612 h 186612"/>
              <a:gd name="connsiteX39" fmla="*/ 3638939 w 6214188"/>
              <a:gd name="connsiteY39" fmla="*/ 177281 h 186612"/>
              <a:gd name="connsiteX40" fmla="*/ 3750906 w 6214188"/>
              <a:gd name="connsiteY40" fmla="*/ 167951 h 186612"/>
              <a:gd name="connsiteX41" fmla="*/ 4114800 w 6214188"/>
              <a:gd name="connsiteY41" fmla="*/ 158620 h 186612"/>
              <a:gd name="connsiteX42" fmla="*/ 4226767 w 6214188"/>
              <a:gd name="connsiteY42" fmla="*/ 130628 h 186612"/>
              <a:gd name="connsiteX43" fmla="*/ 4292082 w 6214188"/>
              <a:gd name="connsiteY43" fmla="*/ 102636 h 186612"/>
              <a:gd name="connsiteX44" fmla="*/ 4488025 w 6214188"/>
              <a:gd name="connsiteY44" fmla="*/ 65314 h 186612"/>
              <a:gd name="connsiteX45" fmla="*/ 4730620 w 6214188"/>
              <a:gd name="connsiteY45" fmla="*/ 46653 h 186612"/>
              <a:gd name="connsiteX46" fmla="*/ 5663682 w 6214188"/>
              <a:gd name="connsiteY46" fmla="*/ 55983 h 186612"/>
              <a:gd name="connsiteX47" fmla="*/ 5794310 w 6214188"/>
              <a:gd name="connsiteY47" fmla="*/ 65314 h 186612"/>
              <a:gd name="connsiteX48" fmla="*/ 6214188 w 6214188"/>
              <a:gd name="connsiteY48" fmla="*/ 55983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214188" h="186612">
                <a:moveTo>
                  <a:pt x="0" y="149289"/>
                </a:moveTo>
                <a:lnTo>
                  <a:pt x="830425" y="139959"/>
                </a:lnTo>
                <a:cubicBezTo>
                  <a:pt x="843246" y="139683"/>
                  <a:pt x="855036" y="132323"/>
                  <a:pt x="867747" y="130628"/>
                </a:cubicBezTo>
                <a:cubicBezTo>
                  <a:pt x="901799" y="126088"/>
                  <a:pt x="936172" y="124408"/>
                  <a:pt x="970384" y="121298"/>
                </a:cubicBezTo>
                <a:lnTo>
                  <a:pt x="1446245" y="130628"/>
                </a:lnTo>
                <a:cubicBezTo>
                  <a:pt x="1496105" y="130628"/>
                  <a:pt x="1545713" y="123252"/>
                  <a:pt x="1595535" y="121298"/>
                </a:cubicBezTo>
                <a:cubicBezTo>
                  <a:pt x="1704353" y="117031"/>
                  <a:pt x="1813249" y="115077"/>
                  <a:pt x="1922106" y="111967"/>
                </a:cubicBezTo>
                <a:cubicBezTo>
                  <a:pt x="1953208" y="108857"/>
                  <a:pt x="1984518" y="107389"/>
                  <a:pt x="2015412" y="102636"/>
                </a:cubicBezTo>
                <a:cubicBezTo>
                  <a:pt x="2025133" y="101140"/>
                  <a:pt x="2033702" y="94923"/>
                  <a:pt x="2043404" y="93306"/>
                </a:cubicBezTo>
                <a:cubicBezTo>
                  <a:pt x="2071185" y="88676"/>
                  <a:pt x="2099499" y="87958"/>
                  <a:pt x="2127380" y="83975"/>
                </a:cubicBezTo>
                <a:cubicBezTo>
                  <a:pt x="2143080" y="81732"/>
                  <a:pt x="2158358" y="77056"/>
                  <a:pt x="2174033" y="74645"/>
                </a:cubicBezTo>
                <a:cubicBezTo>
                  <a:pt x="2198817" y="70832"/>
                  <a:pt x="2223855" y="68860"/>
                  <a:pt x="2248678" y="65314"/>
                </a:cubicBezTo>
                <a:cubicBezTo>
                  <a:pt x="2267406" y="62638"/>
                  <a:pt x="2285963" y="58860"/>
                  <a:pt x="2304661" y="55983"/>
                </a:cubicBezTo>
                <a:cubicBezTo>
                  <a:pt x="2326398" y="52639"/>
                  <a:pt x="2348204" y="49763"/>
                  <a:pt x="2369976" y="46653"/>
                </a:cubicBezTo>
                <a:cubicBezTo>
                  <a:pt x="2424889" y="19197"/>
                  <a:pt x="2394108" y="32388"/>
                  <a:pt x="2463282" y="9330"/>
                </a:cubicBezTo>
                <a:lnTo>
                  <a:pt x="2491274" y="0"/>
                </a:lnTo>
                <a:cubicBezTo>
                  <a:pt x="2570565" y="26429"/>
                  <a:pt x="2473889" y="-10431"/>
                  <a:pt x="2537927" y="27992"/>
                </a:cubicBezTo>
                <a:cubicBezTo>
                  <a:pt x="2553159" y="37131"/>
                  <a:pt x="2601109" y="43788"/>
                  <a:pt x="2612571" y="46653"/>
                </a:cubicBezTo>
                <a:cubicBezTo>
                  <a:pt x="2622113" y="49038"/>
                  <a:pt x="2630886" y="54224"/>
                  <a:pt x="2640563" y="55983"/>
                </a:cubicBezTo>
                <a:cubicBezTo>
                  <a:pt x="2665234" y="60469"/>
                  <a:pt x="2690326" y="62204"/>
                  <a:pt x="2715208" y="65314"/>
                </a:cubicBezTo>
                <a:cubicBezTo>
                  <a:pt x="2724539" y="71534"/>
                  <a:pt x="2733170" y="78960"/>
                  <a:pt x="2743200" y="83975"/>
                </a:cubicBezTo>
                <a:cubicBezTo>
                  <a:pt x="2767415" y="96083"/>
                  <a:pt x="2803279" y="97857"/>
                  <a:pt x="2827176" y="102636"/>
                </a:cubicBezTo>
                <a:cubicBezTo>
                  <a:pt x="2856462" y="108493"/>
                  <a:pt x="2865814" y="112406"/>
                  <a:pt x="2892490" y="121298"/>
                </a:cubicBezTo>
                <a:cubicBezTo>
                  <a:pt x="2904931" y="115077"/>
                  <a:pt x="2916788" y="107520"/>
                  <a:pt x="2929812" y="102636"/>
                </a:cubicBezTo>
                <a:cubicBezTo>
                  <a:pt x="2941819" y="98133"/>
                  <a:pt x="2954805" y="96829"/>
                  <a:pt x="2967135" y="93306"/>
                </a:cubicBezTo>
                <a:cubicBezTo>
                  <a:pt x="3032282" y="74693"/>
                  <a:pt x="2948963" y="90570"/>
                  <a:pt x="3060441" y="74645"/>
                </a:cubicBezTo>
                <a:cubicBezTo>
                  <a:pt x="3069772" y="71535"/>
                  <a:pt x="3078832" y="67448"/>
                  <a:pt x="3088433" y="65314"/>
                </a:cubicBezTo>
                <a:cubicBezTo>
                  <a:pt x="3106901" y="61210"/>
                  <a:pt x="3125803" y="59367"/>
                  <a:pt x="3144416" y="55983"/>
                </a:cubicBezTo>
                <a:cubicBezTo>
                  <a:pt x="3160019" y="53146"/>
                  <a:pt x="3175518" y="49763"/>
                  <a:pt x="3191069" y="46653"/>
                </a:cubicBezTo>
                <a:cubicBezTo>
                  <a:pt x="3203510" y="49763"/>
                  <a:pt x="3221278" y="45313"/>
                  <a:pt x="3228392" y="55983"/>
                </a:cubicBezTo>
                <a:cubicBezTo>
                  <a:pt x="3233272" y="63303"/>
                  <a:pt x="3218077" y="77427"/>
                  <a:pt x="3209731" y="74645"/>
                </a:cubicBezTo>
                <a:cubicBezTo>
                  <a:pt x="3200400" y="71535"/>
                  <a:pt x="3204799" y="55450"/>
                  <a:pt x="3200400" y="46653"/>
                </a:cubicBezTo>
                <a:cubicBezTo>
                  <a:pt x="3195385" y="36623"/>
                  <a:pt x="3187959" y="27992"/>
                  <a:pt x="3181739" y="18661"/>
                </a:cubicBezTo>
                <a:cubicBezTo>
                  <a:pt x="3187959" y="40432"/>
                  <a:pt x="3187840" y="65135"/>
                  <a:pt x="3200400" y="83975"/>
                </a:cubicBezTo>
                <a:cubicBezTo>
                  <a:pt x="3208116" y="95548"/>
                  <a:pt x="3226150" y="94920"/>
                  <a:pt x="3237723" y="102636"/>
                </a:cubicBezTo>
                <a:cubicBezTo>
                  <a:pt x="3289059" y="136861"/>
                  <a:pt x="3211023" y="107948"/>
                  <a:pt x="3293706" y="149289"/>
                </a:cubicBezTo>
                <a:cubicBezTo>
                  <a:pt x="3305176" y="155024"/>
                  <a:pt x="3318699" y="155097"/>
                  <a:pt x="3331029" y="158620"/>
                </a:cubicBezTo>
                <a:cubicBezTo>
                  <a:pt x="3340486" y="161322"/>
                  <a:pt x="3349479" y="165566"/>
                  <a:pt x="3359020" y="167951"/>
                </a:cubicBezTo>
                <a:cubicBezTo>
                  <a:pt x="3395392" y="177044"/>
                  <a:pt x="3434138" y="181347"/>
                  <a:pt x="3470988" y="186612"/>
                </a:cubicBezTo>
                <a:lnTo>
                  <a:pt x="3638939" y="177281"/>
                </a:lnTo>
                <a:cubicBezTo>
                  <a:pt x="3676308" y="174790"/>
                  <a:pt x="3713483" y="169419"/>
                  <a:pt x="3750906" y="167951"/>
                </a:cubicBezTo>
                <a:cubicBezTo>
                  <a:pt x="3872151" y="163196"/>
                  <a:pt x="3993502" y="161730"/>
                  <a:pt x="4114800" y="158620"/>
                </a:cubicBezTo>
                <a:cubicBezTo>
                  <a:pt x="4158005" y="149979"/>
                  <a:pt x="4182826" y="146321"/>
                  <a:pt x="4226767" y="130628"/>
                </a:cubicBezTo>
                <a:cubicBezTo>
                  <a:pt x="4249074" y="122661"/>
                  <a:pt x="4269102" y="108381"/>
                  <a:pt x="4292082" y="102636"/>
                </a:cubicBezTo>
                <a:cubicBezTo>
                  <a:pt x="4356585" y="86510"/>
                  <a:pt x="4421809" y="71334"/>
                  <a:pt x="4488025" y="65314"/>
                </a:cubicBezTo>
                <a:cubicBezTo>
                  <a:pt x="4637226" y="51750"/>
                  <a:pt x="4556384" y="58268"/>
                  <a:pt x="4730620" y="46653"/>
                </a:cubicBezTo>
                <a:lnTo>
                  <a:pt x="5663682" y="55983"/>
                </a:lnTo>
                <a:cubicBezTo>
                  <a:pt x="5707329" y="56749"/>
                  <a:pt x="5750656" y="65314"/>
                  <a:pt x="5794310" y="65314"/>
                </a:cubicBezTo>
                <a:cubicBezTo>
                  <a:pt x="5934304" y="65314"/>
                  <a:pt x="6214188" y="55983"/>
                  <a:pt x="6214188" y="5598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2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374</Words>
  <Application>Microsoft Office PowerPoint</Application>
  <PresentationFormat>와이드스크린</PresentationFormat>
  <Paragraphs>42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Kotlin Singleton Pattern</vt:lpstr>
      <vt:lpstr>싱글톤 패턴이란?</vt:lpstr>
      <vt:lpstr>사용하는 이유</vt:lpstr>
      <vt:lpstr>사용하기 안 좋은 경우</vt:lpstr>
      <vt:lpstr>자바에서 싱글톤</vt:lpstr>
      <vt:lpstr>PowerPoint 프레젠테이션</vt:lpstr>
      <vt:lpstr>코틀린에서 싱글톤</vt:lpstr>
      <vt:lpstr>PowerPoint 프레젠테이션</vt:lpstr>
      <vt:lpstr>PowerPoint 프레젠테이션</vt:lpstr>
      <vt:lpstr>멀티스레드에서 안전한 싱글톤 만드는 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Singleton Pattern</dc:title>
  <dc:creator>DSM2022</dc:creator>
  <cp:lastModifiedBy>DSM2022</cp:lastModifiedBy>
  <cp:revision>27</cp:revision>
  <dcterms:created xsi:type="dcterms:W3CDTF">2022-09-27T08:17:17Z</dcterms:created>
  <dcterms:modified xsi:type="dcterms:W3CDTF">2022-09-29T23:10:20Z</dcterms:modified>
</cp:coreProperties>
</file>