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13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람다식이란 프로그래밍 언어에서 사용되는 개념으로 익명함수를 지칭하는 용어입니다</a:t>
            </a:r>
            <a:r>
              <a:rPr lang="en-US" altLang="ko-KR"/>
              <a:t>.</a:t>
            </a:r>
            <a:r>
              <a:rPr lang="ko-KR" altLang="en-US"/>
              <a:t> 또한 함수를 하나의 식(expression)으로 표현한 것이라고도 할 수 있습니다. 함수를 람다식으로 표현하면 메소드의 이름이 필요 없기 때문에, 람다식은 익명 함수(Anonymous Function)의 한 종류라고 볼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람다식을 쓰는 이유는 기호 및 약속된 표현을 사용하기 때문에 코드가 간결해지기 때문입니다</a:t>
            </a:r>
            <a:r>
              <a:rPr lang="en-US" altLang="ko-KR"/>
              <a:t>.</a:t>
            </a:r>
            <a:r>
              <a:rPr lang="ko-KR" altLang="en-US"/>
              <a:t> 또한 내장된 메소드를 사용하기 때문에 필터링 및 매핑 시 집계결과를 쉽게 가져올 수 있습니다</a:t>
            </a:r>
            <a:r>
              <a:rPr lang="en-US" altLang="ko-KR"/>
              <a:t>.</a:t>
            </a:r>
            <a:r>
              <a:rPr lang="ko-KR" altLang="en-US"/>
              <a:t> 여기서 매핑은 너무 길고, 보안에 노출되어 있는 경로를 간단하게 하는 것입니다</a:t>
            </a:r>
            <a:r>
              <a:rPr lang="en-US" altLang="ko-KR"/>
              <a:t>.</a:t>
            </a:r>
            <a:r>
              <a:rPr lang="ko-KR" altLang="en-US"/>
              <a:t> 즉 필터링과 너무 길고 보안에 노출되어 있는 경로의 집계결과를 쉽게 가져올 수 있다는 뜻입니다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함수형 인터페이스에도 람다가 잘 사용됩니다</a:t>
            </a:r>
            <a:r>
              <a:rPr lang="en-US" altLang="ko-KR"/>
              <a:t>.</a:t>
            </a:r>
            <a:r>
              <a:rPr lang="ko-KR" altLang="en-US"/>
              <a:t> 잘 사용되는 이유는 구현할 추상메소드가 하나만 있는 메소드는  람다식을 사용하기에 아주 좋기 때문입니다</a:t>
            </a:r>
            <a:r>
              <a:rPr lang="en-US" altLang="ko-KR"/>
              <a:t>.</a:t>
            </a:r>
            <a:r>
              <a:rPr lang="ko-KR" altLang="en-US"/>
              <a:t> 함수형 인터페이스란 추상메소드가 </a:t>
            </a:r>
            <a:r>
              <a:rPr lang="en-US" altLang="ko-KR"/>
              <a:t>1</a:t>
            </a:r>
            <a:r>
              <a:rPr lang="ko-KR" altLang="en-US"/>
              <a:t>개만 정의된 인터페이스입니다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또한 함수형 인터페이스는 함수를 변수처럼 선언할 수 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/>
              <a:t>추상메소드란 자식 클래스에서 반드시 오버라이딩해야만 사용할 수 있는 메소드를 의미합니다</a:t>
            </a:r>
            <a:r>
              <a:rPr lang="en-US" altLang="ko-KR"/>
              <a:t>.</a:t>
            </a:r>
            <a:r>
              <a:rPr lang="ko-KR" altLang="en-US"/>
              <a:t> 즉 람다는 추상메소드를 </a:t>
            </a:r>
            <a:r>
              <a:rPr lang="en-US" altLang="ko-KR"/>
              <a:t>1</a:t>
            </a:r>
            <a:r>
              <a:rPr lang="ko-KR" altLang="en-US"/>
              <a:t>개만 정의할 수 있는 함수형 인터페이스에 잘 사용된다는 뜻입니다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사진은 람다식의 기본형태를 나타낸 사진입니다</a:t>
            </a:r>
            <a:r>
              <a:rPr lang="en-US" altLang="ko-KR"/>
              <a:t>.</a:t>
            </a:r>
            <a:r>
              <a:rPr lang="ko-KR" altLang="en-US"/>
              <a:t> 람다식의 시작 부분에는 파라미터들을 명시할 수 있습니다</a:t>
            </a:r>
            <a:r>
              <a:rPr lang="en-US" altLang="ko-KR"/>
              <a:t>.</a:t>
            </a:r>
            <a:r>
              <a:rPr lang="ko-KR" altLang="en-US"/>
              <a:t> 하지만 람다식의 파라미터를 추론할 수 있는 경우에는 타입을 생략할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하지만 매개변수의 타입을 추론할 수 없는 경우에는 메소드의 매개변수처럼 타입을 명시해줘야 합니다</a:t>
            </a:r>
            <a:r>
              <a:rPr lang="en-US" altLang="ko-KR"/>
              <a:t>.)</a:t>
            </a:r>
            <a:r>
              <a:rPr lang="ko-KR" altLang="en-US"/>
              <a:t> 또한 매개변수가 하나인 경우에는 괄호를 생략할 수 있습니다</a:t>
            </a:r>
            <a:r>
              <a:rPr lang="en-US" altLang="ko-KR"/>
              <a:t>.</a:t>
            </a:r>
            <a:r>
              <a:rPr lang="ko-KR" altLang="en-US"/>
              <a:t> 그리고 람다식의 바디에 </a:t>
            </a:r>
            <a:r>
              <a:rPr lang="en-US" altLang="ko-KR"/>
              <a:t>‘return’</a:t>
            </a:r>
            <a:r>
              <a:rPr lang="ko-KR" altLang="en-US"/>
              <a:t>문이 있는 경우 중괄호를 생략할 수 없습니다</a:t>
            </a:r>
            <a:r>
              <a:rPr lang="en-US" altLang="ko-KR"/>
              <a:t>.</a:t>
            </a:r>
            <a:r>
              <a:rPr lang="ko-KR" altLang="en-US"/>
              <a:t> 람다식의 중괄호를 생략하고 싶다면 </a:t>
            </a:r>
            <a:r>
              <a:rPr lang="en-US" altLang="ko-KR"/>
              <a:t>return</a:t>
            </a:r>
            <a:r>
              <a:rPr lang="ko-KR" altLang="en-US"/>
              <a:t>문이 생략되야합니다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예제 코드는 </a:t>
            </a:r>
            <a:r>
              <a:rPr lang="en-US" altLang="ko-KR"/>
              <a:t>runnable</a:t>
            </a:r>
            <a:r>
              <a:rPr lang="ko-KR" altLang="en-US"/>
              <a:t>을 이용해 람다식</a:t>
            </a:r>
            <a:r>
              <a:rPr lang="en-US" altLang="ko-KR"/>
              <a:t> </a:t>
            </a:r>
            <a:r>
              <a:rPr lang="ko-KR" altLang="en-US"/>
              <a:t>사용 전 후를 보기 쉽게 나타낸 것입니다</a:t>
            </a:r>
            <a:r>
              <a:rPr lang="en-US" altLang="ko-KR"/>
              <a:t>.</a:t>
            </a:r>
            <a:r>
              <a:rPr lang="ko-KR" altLang="en-US"/>
              <a:t> 확실히 전보다 후의 코드가 간결하고 깔끔해진 것을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람다식 작성은 매개변수와 리턴값의 유무에 따라 구분됩니다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 사진은 매개변수와 리턴값이 둘 다 없는 예제 코드입니다</a:t>
            </a:r>
            <a:r>
              <a:rPr lang="en-US" altLang="ko-KR"/>
              <a:t>.</a:t>
            </a:r>
            <a:r>
              <a:rPr lang="ko-KR" altLang="en-US"/>
              <a:t> 다음은 매개변수는 없지만 리턴값은 있는 예제코드이고 또 다음은 매개변수는 있지만 리턴값은 없는 예제 코드입니다</a:t>
            </a:r>
            <a:r>
              <a:rPr lang="en-US" altLang="ko-KR"/>
              <a:t>.</a:t>
            </a:r>
            <a:r>
              <a:rPr lang="ko-KR" altLang="en-US"/>
              <a:t> 마지막은 매개변수와 리턴값이 둘 다 있는 예제코드입니다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람다의 장단점입니다</a:t>
            </a:r>
            <a:r>
              <a:rPr lang="en-US" altLang="ko-KR"/>
              <a:t>.</a:t>
            </a:r>
            <a:r>
              <a:rPr lang="ko-KR" altLang="en-US"/>
              <a:t> 람다의 장점은 </a:t>
            </a:r>
            <a:r>
              <a:rPr lang="en-US" altLang="ko-KR"/>
              <a:t>~~~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하지만 람다의 단점은 </a:t>
            </a:r>
            <a:r>
              <a:rPr lang="en-US" altLang="ko-KR"/>
              <a:t>~~~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따라서 람다는 적당한 때에 적절히 사용해야합니다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람다식 </a:t>
            </a:r>
            <a:r>
              <a:rPr lang="en-US" altLang="ko-KR">
                <a:latin typeface="나눔고딕 ExtraBold"/>
                <a:ea typeface="나눔고딕 ExtraBold"/>
              </a:rPr>
              <a:t>(Lambda)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나눔고딕"/>
                <a:ea typeface="나눔고딕"/>
              </a:rPr>
              <a:t>감사합니다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1512888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람다식이란</a:t>
            </a:r>
            <a:r>
              <a:rPr lang="en-US" altLang="ko-KR">
                <a:latin typeface="나눔고딕 ExtraBold"/>
                <a:ea typeface="나눔고딕 ExtraBold"/>
              </a:rPr>
              <a:t>?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124200"/>
            <a:ext cx="10972798" cy="1828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프로그래밍 언어에서 사용되는 개념으로 익명 함수를 </a:t>
            </a:r>
            <a:endParaRPr lang="ko-KR" altLang="en-US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지칭하는 용어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703387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람다식을 쓰는 이유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429000"/>
            <a:ext cx="10972798" cy="1379311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나눔고딕"/>
                <a:ea typeface="나눔고딕"/>
              </a:rPr>
              <a:t>코드가 간결 </a:t>
            </a:r>
            <a:r>
              <a:rPr lang="en-US" altLang="ko-KR">
                <a:latin typeface="나눔고딕"/>
                <a:ea typeface="나눔고딕"/>
              </a:rPr>
              <a:t>(</a:t>
            </a:r>
            <a:r>
              <a:rPr lang="ko-KR" altLang="en-US">
                <a:latin typeface="나눔고딕"/>
                <a:ea typeface="나눔고딕"/>
              </a:rPr>
              <a:t>기호 및 약속된 표현 사용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latin typeface="나눔고딕"/>
                <a:ea typeface="나눔고딕"/>
              </a:rPr>
              <a:t>필터링 및 매핑 시 집계결과 쉽게 가져옴 </a:t>
            </a:r>
            <a:r>
              <a:rPr lang="en-US" altLang="ko-KR">
                <a:latin typeface="나눔고딕"/>
                <a:ea typeface="나눔고딕"/>
              </a:rPr>
              <a:t>(</a:t>
            </a:r>
            <a:r>
              <a:rPr lang="ko-KR" altLang="en-US">
                <a:latin typeface="나눔고딕"/>
                <a:ea typeface="나눔고딕"/>
              </a:rPr>
              <a:t>내장된 메소드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193120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함수형 인터페이스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764857"/>
            <a:ext cx="10972798" cy="207667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추상메소드가 </a:t>
            </a:r>
            <a:r>
              <a:rPr lang="en-US" altLang="ko-KR">
                <a:latin typeface="나눔고딕"/>
                <a:ea typeface="나눔고딕"/>
              </a:rPr>
              <a:t>1</a:t>
            </a:r>
            <a:r>
              <a:rPr lang="ko-KR" altLang="en-US">
                <a:latin typeface="나눔고딕"/>
                <a:ea typeface="나눔고딕"/>
              </a:rPr>
              <a:t>개만 정의된 인터페이스</a:t>
            </a:r>
            <a:endParaRPr lang="ko-KR" altLang="en-US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람다식을 실행 </a:t>
            </a:r>
            <a:r>
              <a:rPr lang="en-US" altLang="ko-KR">
                <a:latin typeface="나눔고딕"/>
                <a:ea typeface="나눔고딕"/>
              </a:rPr>
              <a:t>-&gt;</a:t>
            </a:r>
            <a:r>
              <a:rPr lang="ko-KR" altLang="en-US">
                <a:latin typeface="나눔고딕"/>
                <a:ea typeface="나눔고딕"/>
              </a:rPr>
              <a:t> 인터페이스 구현하는 객체 생성</a:t>
            </a:r>
            <a:endParaRPr lang="ko-KR" altLang="en-US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나눔고딕"/>
                <a:ea typeface="나눔고딕"/>
              </a:rPr>
              <a:t>(</a:t>
            </a:r>
            <a:r>
              <a:rPr lang="ko-KR" altLang="en-US">
                <a:latin typeface="나눔고딕"/>
                <a:ea typeface="나눔고딕"/>
              </a:rPr>
              <a:t>람다식은 이름을 따로 지정하지 않아 익명구현 객체 생성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255197" y="2037053"/>
            <a:ext cx="9681606" cy="212333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5445" y="2277031"/>
            <a:ext cx="6421110" cy="2057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678405" y="938885"/>
            <a:ext cx="7420542" cy="249011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48514" y="2183942"/>
            <a:ext cx="2933851" cy="4525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>
                <a:latin typeface="나눔고딕"/>
                <a:ea typeface="나눔고딕"/>
              </a:rPr>
              <a:t>람다식을 적용하기 전</a:t>
            </a:r>
            <a:endParaRPr lang="ko-KR" altLang="en-US" sz="2400">
              <a:latin typeface="나눔고딕"/>
              <a:ea typeface="나눔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2365" y="3852689"/>
            <a:ext cx="7889373" cy="1925076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44554" y="4815227"/>
            <a:ext cx="2642536" cy="45257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람다식을 적용한 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034646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람다식 작성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429000"/>
            <a:ext cx="10972798" cy="67102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람다식은 매개변수와 리턴값의 유무에 따라 구분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940894" y="289378"/>
            <a:ext cx="6659622" cy="543498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7366" y="289378"/>
            <a:ext cx="5737269" cy="555982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4383" y="317676"/>
            <a:ext cx="6440820" cy="622264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56269" y="530336"/>
            <a:ext cx="6188668" cy="5797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람다의 장단점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4" y="1600200"/>
            <a:ext cx="5486401" cy="452596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  <a:defRPr/>
            </a:pPr>
            <a:r>
              <a:rPr lang="ko-KR" altLang="en-US">
                <a:latin typeface="나눔고딕"/>
                <a:ea typeface="나눔고딕"/>
              </a:rPr>
              <a:t>장점</a:t>
            </a:r>
            <a:endParaRPr lang="ko-KR" altLang="en-US">
              <a:latin typeface="나눔고딕"/>
              <a:ea typeface="나눔고딕"/>
            </a:endParaRPr>
          </a:p>
          <a:p>
            <a:pPr marL="342900" indent="-342900" algn="ctr">
              <a:lnSpc>
                <a:spcPct val="200000"/>
              </a:lnSpc>
              <a:defRPr/>
            </a:pPr>
            <a:r>
              <a:rPr lang="ko-KR" altLang="en-US">
                <a:latin typeface="나눔고딕"/>
                <a:ea typeface="나눔고딕"/>
              </a:rPr>
              <a:t>코드의 간결성</a:t>
            </a:r>
            <a:endParaRPr lang="ko-KR" altLang="en-US">
              <a:latin typeface="나눔고딕"/>
              <a:ea typeface="나눔고딕"/>
            </a:endParaRPr>
          </a:p>
          <a:p>
            <a:pPr marL="342900" indent="-342900" algn="ctr">
              <a:lnSpc>
                <a:spcPct val="200000"/>
              </a:lnSpc>
              <a:defRPr/>
            </a:pPr>
            <a:r>
              <a:rPr lang="ko-KR" altLang="en-US">
                <a:latin typeface="나눔고딕"/>
                <a:ea typeface="나눔고딕"/>
              </a:rPr>
              <a:t>지연연산 수행</a:t>
            </a:r>
            <a:endParaRPr lang="ko-KR" altLang="en-US">
              <a:latin typeface="나눔고딕"/>
              <a:ea typeface="나눔고딕"/>
            </a:endParaRPr>
          </a:p>
          <a:p>
            <a:pPr marL="342900" indent="-342900" algn="ctr">
              <a:lnSpc>
                <a:spcPct val="200000"/>
              </a:lnSpc>
              <a:defRPr/>
            </a:pPr>
            <a:r>
              <a:rPr lang="ko-KR" altLang="en-US">
                <a:latin typeface="나눔고딕"/>
                <a:ea typeface="나눔고딕"/>
              </a:rPr>
              <a:t>병렬처리 기능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096000" y="1600200"/>
            <a:ext cx="5656492" cy="4525963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0" indent="0" algn="ctr" defTabSz="914400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42900" indent="-342900" algn="ctr" defTabSz="914400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호출 까다로움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42900" indent="-342900" algn="ctr" defTabSz="914400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단순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for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문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문 성능떨어짐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342900" indent="-342900" algn="ctr" defTabSz="914400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불필요하게 너무 사용하게 되면 가독성 떨어짐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화면 슬라이드 쇼(4:3)</ep:PresentationFormat>
  <ep:Paragraphs>25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람다식 (Lambda)</vt:lpstr>
      <vt:lpstr>람다식이란?</vt:lpstr>
      <vt:lpstr>람다식을 쓰는 이유</vt:lpstr>
      <vt:lpstr>함수형 인터페이스</vt:lpstr>
      <vt:lpstr>슬라이드 5</vt:lpstr>
      <vt:lpstr>슬라이드 6</vt:lpstr>
      <vt:lpstr>람다식 작성</vt:lpstr>
      <vt:lpstr>슬라이드 8</vt:lpstr>
      <vt:lpstr>람다의 장단점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2022-09-20T13:50:16.052</dcterms:created>
  <dc:creator>USER</dc:creator>
  <cp:lastModifiedBy>USER</cp:lastModifiedBy>
  <dcterms:modified xsi:type="dcterms:W3CDTF">2022-09-22T10:26:33.576</dcterms:modified>
  <cp:revision>27</cp:revision>
  <dc:title>람다식 (Lambda)</dc:title>
  <cp:version>1000.0100.01</cp:version>
</cp:coreProperties>
</file>