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58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35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67AE-9846-4105-B5F5-1728F28752B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63EB-043D-4DD2-8F25-EA7325CFA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버튼을 클릭하거나 </a:t>
            </a:r>
            <a:r>
              <a:rPr lang="en-US" altLang="ko-KR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EditText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글을 입력할 수 있는 상태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onPause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함수까지 호출된 상태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Intent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다른 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실행했거나 홈 버튼을 눌러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런처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화면으로 이동해 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보이지 않는 상황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뒤로가기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버튼을 눌러 액티비티를 벗어나거나 코드에서 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finish() 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호출하는 상황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63EB-043D-4DD2-8F25-EA7325CFA7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2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D30F0-8DD9-46F8-B86F-674111FF1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C0AC2-C25C-4436-8A25-C2542831B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00638-7D75-425C-9ED6-27E9244B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BF1C4-AEE5-492E-905F-90CBAD4B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1855-4FD8-4FF8-8668-15422D50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41A9-7135-482A-AF2E-DDBB7F12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5FCCC-0527-480A-8A2D-8EA38F9F6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45AC7-851F-4FC8-84B1-5D96DC2A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B87D6-AA60-47DA-8679-69293D9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AF197-B4A2-451C-959B-01C40B1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DEFD5-5366-4E11-A4CB-1A6FD0EFE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7C73F-84A5-4D11-9197-50C8226B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F98F-AAB6-4777-A633-8F1AD53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D2FF3-6597-4AD8-8857-002AE7FF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E97C5-D42F-445B-846B-A59018C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FA5BA-E69B-4163-8817-BA07829D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7BCC0-CDD1-4A3A-B7CB-9A2A0373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1FB2-3364-4067-BA28-63A323FD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DF4CE-7DC4-49E5-997B-8FB9D6C8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BEAE5-C3AC-439F-BD7F-3CDD06D3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CEB7C-DAC1-45DF-BD0E-4740C815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4DC6D-BB96-49F2-96A2-B281BC8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C344D-5CBE-4925-99A4-69B43C3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8ED51-158B-4AA9-908B-9DD8A36E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8D26A-3D03-4980-BE0B-2FEE6EB2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0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804E3-4BE5-45FC-88E6-23F2CA94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BE5D4-ACBF-4B42-8E3A-2D5622DB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AD593-B9F8-4D7A-86EF-A14ED524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F38D9-A2B5-4D8A-9FFA-FDB8172E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98C25-F49D-4E4F-9457-C5B30E8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CDBCA-EBA2-4F26-96D1-6526F1CE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C84E-C14F-409A-B30A-F69066BB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5367-1B51-4616-AFBF-96A5BA9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C7EC7-856B-401C-AD2B-D59D9EA2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F4145-B43C-4CC1-9AC1-3E51DE69E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986350-6F4E-4644-8957-A94B94FE6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EB7DC-24E7-4BF6-B038-E280508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FFFE24-97BA-4FDC-B619-A9E23F12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39AB5E-48B0-4EDD-A764-7CC94835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EB98-FD8E-49BE-887A-A9A44172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D587E9-0BF3-42B4-8665-BF57E7D1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44CD4-88B4-4026-A9A7-4FD6B407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FB914-DCF2-4E53-A4C9-B2E27EE1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3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0D1EFB-38DD-404E-80B7-87D2899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CA190-9E68-4283-AC4D-9D9B0184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7DA55-9793-4016-978A-865EF2B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1F067-EE6D-40B2-8B95-3BB5D99E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5AA5D-88EF-4C2B-8F45-A327529B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5FEF1-5C33-48C6-8CDB-704A5F6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14EE8-6D00-40FE-BA17-E58C6F0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6C2FD-88DF-407E-B751-89D78AB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E3C9D-47AC-4C1F-BAE4-8A69885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9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D58E9-0BFB-4ED9-9D21-6C3C1E5F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91787F-BB85-4743-BB11-EAB1FAFB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8FAB1-A45A-464E-A911-BEE4E18E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3B6CD-B1AA-4D54-BCBF-8EB97A37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77B06-7480-41CC-B601-1803794C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3F3AA-146B-4BAE-BFBE-21B250C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9099B3-68B0-4E5C-97F9-936CFF2D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3B724-2206-4AAE-A375-4EF3B7B1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3EEC0-8B57-4B5A-AEC2-F56BC7A54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45E5-2AFB-4B67-8734-4987260BCA5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EEE3B-E0B6-494A-93E5-0F747C80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2ED1C-4230-45A0-A75F-5C27A3BFE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3254-941E-4D23-A1B0-5E72A6CEB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D509-6231-47C3-A154-948753FB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48"/>
            <a:ext cx="9144000" cy="1601841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Lifecycle</a:t>
            </a:r>
            <a:endParaRPr lang="ko-KR" altLang="en-US" sz="88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1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6039-0CB8-4790-BFC3-1F62867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Lifecycle</a:t>
            </a:r>
            <a:endParaRPr lang="ko-KR" altLang="en-US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C63E-359B-44FA-B540-F5D12C44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생성되어 소멸하기까지의 과정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생명주기를 고려하지 않고 프로그램을 작성하면 메모리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릭에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빠지거나 앱이 터질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자체와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생성되고 소멸되는 시기가 다르기 때문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Ex) 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생성되지 않았을 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참조하는 상황 발생 가능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5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/cDyVCU/btq9CtTEtoA/kpOuUqYRAw8aVmbyKT7jpk/img.png">
            <a:extLst>
              <a:ext uri="{FF2B5EF4-FFF2-40B4-BE49-F238E27FC236}">
                <a16:creationId xmlns:a16="http://schemas.microsoft.com/office/drawing/2014/main" id="{9E7FE41C-42CE-46FB-8B70-BF70985B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81" y="0"/>
            <a:ext cx="5608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740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n-US" altLang="ko-KR" sz="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CREATED</a:t>
            </a:r>
            <a:endParaRPr lang="ko-KR" altLang="en-US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98"/>
            <a:ext cx="10515600" cy="5126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FragmentManager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추가되며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onAttach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순서대로 호출됨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onAttach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: 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HostActivity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attach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: Fragment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자체가 생성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생성되지 않은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관련된 작업을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내부에 하는 것은 적절하지 않다</a:t>
            </a:r>
          </a:p>
        </p:txBody>
      </p:sp>
    </p:spTree>
    <p:extLst>
      <p:ext uri="{BB962C8B-B14F-4D97-AF65-F5344CB8AC3E}">
        <p14:creationId xmlns:p14="http://schemas.microsoft.com/office/powerpoint/2010/main" val="854263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170572"/>
            <a:ext cx="11282463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CREATED &amp; View INITIALIZE</a:t>
            </a:r>
            <a:endParaRPr lang="ko-KR" altLang="en-US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98"/>
            <a:ext cx="10515600" cy="5126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onCreateView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초기화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때 레이아웃을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inflate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참조할 수는 있지만 종종 레이아웃이 제대로 초기화되지 않을 수도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정상적으로 초기화되었다면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객체를 반환한다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onViewCreated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: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정상적인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FragmentView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객체를 반환 후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완전히 생성되었음을 보장한다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대한 참조 및 작업은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완전히 생성된 후인 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onViewCreated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하는 것이 더 안전하다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510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&amp; View CREATED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573"/>
            <a:ext cx="10515600" cy="2062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onViewStateRestored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저장해둔 모든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state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계층구조에 복원되었을 때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뷰의 상태 값을 체크할 수 있다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71A01A-F529-4746-89B4-433CCA6DFCE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&amp; View STARTED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0B3DDA5-40E3-481F-91FB-24DFAEFA0F81}"/>
              </a:ext>
            </a:extLst>
          </p:cNvPr>
          <p:cNvSpPr txBox="1">
            <a:spLocks/>
          </p:cNvSpPr>
          <p:nvPr/>
        </p:nvSpPr>
        <p:spPr>
          <a:xfrm>
            <a:off x="838200" y="4426999"/>
            <a:ext cx="10515600" cy="206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onStart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사용자에게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보이게 되고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childFragmentManager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FragmentTransaction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안전하게 수행할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6840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&amp; View RESUME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573"/>
            <a:ext cx="11117094" cy="2062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상호작용할 수 있는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보이는 상태에서 모든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Animator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Transition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효과가 종료된 후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71A01A-F529-4746-89B4-433CCA6DFCE9}"/>
              </a:ext>
            </a:extLst>
          </p:cNvPr>
          <p:cNvSpPr txBox="1">
            <a:spLocks/>
          </p:cNvSpPr>
          <p:nvPr/>
        </p:nvSpPr>
        <p:spPr>
          <a:xfrm>
            <a:off x="556097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&amp; View STARTED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0B3DDA5-40E3-481F-91FB-24DFAEFA0F81}"/>
              </a:ext>
            </a:extLst>
          </p:cNvPr>
          <p:cNvSpPr txBox="1">
            <a:spLocks/>
          </p:cNvSpPr>
          <p:nvPr/>
        </p:nvSpPr>
        <p:spPr>
          <a:xfrm>
            <a:off x="573932" y="4426999"/>
            <a:ext cx="11618068" cy="206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onPause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떠났지만 기존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조금이라도 보일 때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생명주기는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PAUSED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아닌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STARTED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4248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42" y="24839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&amp; View CREATED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42" y="1736050"/>
            <a:ext cx="11194915" cy="4314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onStop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더 이상 보이지 않을 때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HostActivity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중단되었을 뿐만 아니라 상태가 저장될 때도 호출됨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FragmentTransaction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안전하게 수행하는 마지막 지점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레벨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28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이후로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onSaveInstanceState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onStop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호출 순서가 달라졌기 때문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23596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170572"/>
            <a:ext cx="11282463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CREATED &amp; View DESTROYED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1366398"/>
            <a:ext cx="11477018" cy="5126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onDestroyView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소멸될 시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FragmentView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대한 모든 참조를 제거해야 메모리 누수를 방지할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자체는 아직 메모리에 남아있기 때문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ViewBinding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사용하고 있다면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onDestroyView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binding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변수를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null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만들어주는 것이 좋다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ViewBinding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안전하게 해제하기 위해서는 다른 방법을 사용하는 것이 좋다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27234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572"/>
            <a:ext cx="10922539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Fragment DESTROYED</a:t>
            </a:r>
            <a:endParaRPr lang="ko-KR" altLang="en-US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98"/>
            <a:ext cx="10515600" cy="5126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또는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FragmentManager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소멸되었을 경우 호출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호출되었다는 것은 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Fragment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생명주기도 종료되었다는 것을 의미함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845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6039-0CB8-4790-BFC3-1F62867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Activity Lifecycle</a:t>
            </a:r>
            <a:endParaRPr lang="ko-KR" altLang="en-US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C63E-359B-44FA-B540-F5D12C44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생성되어 소멸하기까지의 과정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Lifecycle Callback Method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Framework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에서는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상태가 변화할 때마다 특정 독작을 수행할 수 있도록 여러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Callback Method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제공한다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앱의 완성도와 안정성을 높이기 위해 알아야 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5674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36BBF-F101-44DC-9F4D-9B7A1A51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197174"/>
            <a:ext cx="10847773" cy="966525"/>
          </a:xfrm>
        </p:spPr>
        <p:txBody>
          <a:bodyPr/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Activity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B8F68-F06A-4211-BA9B-177CB85D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427584"/>
            <a:ext cx="11514337" cy="50652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활성 상태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실행되어 화면에 나오고 사용자 이벤트를 처리할 수 있는 상태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onStart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일시 정지 상태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화면에 보이지만 포커스를 잃어 사용자 이벤트를 처리할 수 없는 상태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onPause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함수까지 호출된 상태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다시 포커스를 얻어 사용자 이벤트를 처리할 수 있으면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함수가 자동으로 호출됨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비활성 상태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종료되지 않고 화면에만 보이는 상태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onPause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onStop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함수까지 실행됨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화면에 보이면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onRestart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onStart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-&gt; </a:t>
            </a:r>
            <a:r>
              <a:rPr lang="en-US" altLang="ko-KR" sz="20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2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호출되어 활성 상태가 됨</a:t>
            </a:r>
            <a:endParaRPr lang="en-US" altLang="ko-KR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종료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en-US" altLang="ko-KR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함수까지 호출된 상태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endParaRPr lang="ko-KR" altLang="en-US" sz="2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616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4F3F8E-99CD-495D-861F-98C283B9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64" y="-5001"/>
            <a:ext cx="5333357" cy="68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2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onCreate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458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생명주기 중 한 번만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발생해야하는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로직 실행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멤버 변수 정의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setContentView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– xml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레이아웃 파일 정의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필수적으로 구현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saveInstanceState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매개 변수 수신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이전 저장 상태가 포함된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Bundle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객체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1419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onStart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17607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사용자에게 표시되기 위해 준비하는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포그라운드로 보내 상호작용할 수 있도록 준비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682AF79-C7B8-4DE0-85E8-BDB709089BED}"/>
              </a:ext>
            </a:extLst>
          </p:cNvPr>
          <p:cNvSpPr txBox="1">
            <a:spLocks/>
          </p:cNvSpPr>
          <p:nvPr/>
        </p:nvSpPr>
        <p:spPr>
          <a:xfrm>
            <a:off x="838200" y="3260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onResume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BA57FF-0212-45CF-919D-57F2AC91A104}"/>
              </a:ext>
            </a:extLst>
          </p:cNvPr>
          <p:cNvSpPr txBox="1">
            <a:spLocks/>
          </p:cNvSpPr>
          <p:nvPr/>
        </p:nvSpPr>
        <p:spPr>
          <a:xfrm>
            <a:off x="838200" y="4490902"/>
            <a:ext cx="10515600" cy="1760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포그라운드에 표시되어 사용자와 상호작용을 할 수 있는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앱에서 포커스가 사라질 때까지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상태에 머무른다</a:t>
            </a:r>
          </a:p>
        </p:txBody>
      </p:sp>
    </p:spTree>
    <p:extLst>
      <p:ext uri="{BB962C8B-B14F-4D97-AF65-F5344CB8AC3E}">
        <p14:creationId xmlns:p14="http://schemas.microsoft.com/office/powerpoint/2010/main" val="26785165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onPause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4897539"/>
          </a:xfrm>
        </p:spPr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활동을 떠나는 첫 번째 신호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다시 재시작 할 수 있는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활동이 포그라운드에 있지 않지만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잠시 후 다시 시작할 작업을 일시 중지하거나 조정함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실행 중이지 않을 때 필요하지 않은 리소스 해지 가능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데이터를 저장하거나 네트워크 호출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DB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작업을 하면 안된다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onPause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시간이 짧아 메서드가 끝나기 전에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종료될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507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onStop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98"/>
            <a:ext cx="10515600" cy="5126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사용자에게 더 이상 표시되지 않는 상태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CPU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비교적 많이 소모하는 종료 작업을 실행해야 함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(DB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저장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중단되면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OS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리소스 관리를 위해 </a:t>
            </a:r>
            <a:b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포함된 프로세스를 소멸시킬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프로세스를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kill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하지 않은 상태에서 다시 실행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onRestart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onStart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-&gt;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onResume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순으로 다시 실행됨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프로세스가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kill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된 상태로 다시 실행하면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onCreate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부터 실행됨</a:t>
            </a:r>
          </a:p>
        </p:txBody>
      </p:sp>
    </p:spTree>
    <p:extLst>
      <p:ext uri="{BB962C8B-B14F-4D97-AF65-F5344CB8AC3E}">
        <p14:creationId xmlns:p14="http://schemas.microsoft.com/office/powerpoint/2010/main" val="17923001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C1F3-D6AE-4771-B5C6-9ECC0C33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onDestroy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()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FC73-C921-4536-97EA-1CD45F3F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336"/>
            <a:ext cx="10515600" cy="458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완전히 종료되기 전에 실행됨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onDestroy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실행되는 케이스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Finish()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호출하여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종료될 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configurationChange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인해 시스템이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Activity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일시적으로 소멸시킬 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configurationChange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–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기기 회전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멀티 윈도우 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1012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798</Words>
  <Application>Microsoft Office PowerPoint</Application>
  <PresentationFormat>와이드스크린</PresentationFormat>
  <Paragraphs>106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 말랑말랑 Bold</vt:lpstr>
      <vt:lpstr>휴먼둥근헤드라인</vt:lpstr>
      <vt:lpstr>Arial</vt:lpstr>
      <vt:lpstr>Office 테마</vt:lpstr>
      <vt:lpstr>Lifecycle</vt:lpstr>
      <vt:lpstr>Activity Lifecycle</vt:lpstr>
      <vt:lpstr>Activity의 상태</vt:lpstr>
      <vt:lpstr>PowerPoint 프레젠테이션</vt:lpstr>
      <vt:lpstr>onCreate()</vt:lpstr>
      <vt:lpstr>onStart()</vt:lpstr>
      <vt:lpstr>onPause()</vt:lpstr>
      <vt:lpstr>onStop()</vt:lpstr>
      <vt:lpstr>onDestroy()</vt:lpstr>
      <vt:lpstr>Fragment Lifecycle</vt:lpstr>
      <vt:lpstr>PowerPoint 프레젠테이션</vt:lpstr>
      <vt:lpstr>Fragment CREATED</vt:lpstr>
      <vt:lpstr>Fragment CREATED &amp; View INITIALIZE</vt:lpstr>
      <vt:lpstr>Fragment &amp; View CREATED</vt:lpstr>
      <vt:lpstr>Fragment &amp; View RESUME</vt:lpstr>
      <vt:lpstr>Fragment &amp; View CREATED</vt:lpstr>
      <vt:lpstr>Fragment CREATED &amp; View DESTROYED</vt:lpstr>
      <vt:lpstr>Fragment DESTROYED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</dc:title>
  <dc:creator>user</dc:creator>
  <cp:lastModifiedBy>user</cp:lastModifiedBy>
  <cp:revision>13</cp:revision>
  <dcterms:created xsi:type="dcterms:W3CDTF">2023-11-02T10:10:40Z</dcterms:created>
  <dcterms:modified xsi:type="dcterms:W3CDTF">2023-11-02T12:49:42Z</dcterms:modified>
</cp:coreProperties>
</file>