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D7EF6-6A0D-4A13-920C-766CD974425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F2A25-F9AC-46A4-8715-57504CAEB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Kotlin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 라이브러리 및 기본 도구가 포함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common Kotlin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작성된 코드는 모든 플랫폼의 모든 곳에서 작동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common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-client),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serialization.kotlinx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코루틴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관리와 같은 일상적인 작업을 다루는 라이브러리 세트에 의존성을 가짐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version Kotlin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플랫폼과 상호 운용하려면 플랫폼별 버전의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(Kotlin/JVM, Kotlin/JS, Kotlin/Native)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플랫폼별 라이브러리 및 도구가 포함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플랫폼을 통해 플랫폼 네이티브 코드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(JVM, JS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네이티브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액세스하고 모든 네이티브 기능을 활용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F2A25-F9AC-46A4-8715-57504CAEBB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FC5F-F26C-4A22-8453-775CC9C8C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91019-916B-4561-87D1-97193AD5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20D29-9DB0-4798-B4A1-DFD1B41F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A9EA-EAF6-48CA-8182-C37142B6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690A9-182B-4087-B719-ED234400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9703-68D4-4CD5-BA54-DF427D7B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6083F-C796-4BD2-BAD7-95A966D0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4ECE-6F67-453F-BDBF-7707D13A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16A49-F633-408A-B7B8-DEE29E81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1004E-660A-49B2-8F65-BDBE7D1E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08C634-FFCC-4ACA-95CD-8EB17A5B1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6E80E-A414-4E90-8668-0E97FC10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EC544-EE7E-4274-9C81-678D69AD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93AF1-7BD3-4F01-B257-5EFFA566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15246-3A0E-483F-9AEC-57D59627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DFEBB-6F99-4D4C-A037-E1C73038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0C6AF-7C75-41C1-ACAE-487B5B56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47B26-5CBF-4C11-9BD3-B695FE2D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26169-8164-4246-9FCB-723DE1E1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12F86-27D1-4FAE-9B0E-F737583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0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C7B13-0881-4769-8986-9E5C22E1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C1D9A-C640-4958-B672-3A582DBB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0A680-894B-43E6-8869-72EF87AF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98C2F-3DD8-41AF-B32F-F24FA3D7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145B0-E2FC-4332-AFAB-7E5B803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2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8258-9F94-4C24-925F-B72EF904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9F619-E56A-425D-9B40-566F75F5C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962B2-1844-471E-831C-30F313FB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61D13-FD6E-4E87-BFDD-DDC77ADF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10737-C8FE-4C89-81F8-A7DC241A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B2383-0663-4F6D-9337-0670BCDB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D11F-93CB-4FA0-84A5-637AD682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CFA03-C419-444C-9D3E-31A73F2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09814-B828-4A6F-8CFD-2855F9F2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CDD51-50AC-4AA7-A9FA-EDB8EC7E9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D52108-EEB3-4BE2-9216-35C23F82D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7401D-4F98-4A51-96BB-A6395A11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D5BE45-3F1E-42B2-9BF3-6ED3EAD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D5D8A8-16A8-4970-BA62-99D0BC5A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65AD-8BA2-452F-A240-71C359A2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2F478-D746-464F-938A-54B49307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2E3F3-C740-4FCA-9BC4-00AF3C4B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B2A709-C196-41F1-960A-AE9CF240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94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11660C-FACB-4008-9319-99306789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DCA038-6C50-43F1-877C-EF83D5D5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542452-2A61-4C9A-ABE1-99E68AD4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623D-5949-47E6-833F-D6D456F3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21488-D327-4CDB-AE99-15BA4985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646C7-F56C-4EA9-BB50-37E648EB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29775-5034-4668-AFDD-14069891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21348-B0E8-47AD-954F-8717F501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A4D8D-1FB0-4CA7-8FFF-75729A51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27C7-F208-449D-AC24-F9BC7FD5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9A332-CC73-458F-A195-54EFA1B45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D80C1-E184-412D-BA49-CFC62FAD6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75F6E-E4F4-43B1-860D-FD40E6D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FB501-9A27-4C16-9458-A8F8EF95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DB3F8-68B0-47F5-BCE2-A2D3413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4013B-DF6D-4797-8772-91A43CD3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52FCD-12FC-4F1D-AE3B-07A0BA0F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2197E-153F-4D73-B5F8-3B77792BF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47BA-61B1-4977-B31A-48A89F46DCA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61E51-F036-4D53-875C-F65032F24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AF6E6-7910-43EC-9058-21F619D37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A521-D27B-4182-8F85-27F817F3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F1191-A298-4BF2-9F71-792F9203AC4A}"/>
              </a:ext>
            </a:extLst>
          </p:cNvPr>
          <p:cNvSpPr txBox="1"/>
          <p:nvPr/>
        </p:nvSpPr>
        <p:spPr>
          <a:xfrm>
            <a:off x="1636894" y="2828835"/>
            <a:ext cx="8918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Kotlin</a:t>
            </a:r>
            <a:r>
              <a:rPr lang="ko-KR" altLang="en-US" sz="7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7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Multiplatform</a:t>
            </a:r>
            <a:endParaRPr lang="ko-KR" altLang="en-US" sz="7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5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89F2-3B4A-4FFD-B65D-FC91AB3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KMM (Kotlin Multiplatform Mobile)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01A6-2E54-45F6-B9CA-15CB17FE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크로스 플랫폼 모바일 앱 생성을 단순화할 수 있도록 설계된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SDK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Flutter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React Native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와는 크로스 플랫폼 개발을 돕는다는 점에서 동일하나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기존 플랫폼 언어를 그대로 사용할 수 있다는 점에서 큰 차이를 보이게 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사이에 공통점과 차이점에 대한 관리의 유연성 확보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공통 로직을 사용하고 필요한 경우 플랫폼 별로 코드를 작성하여 앱을 구현하면 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9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blog.kakaocdn.net/dn/cvbXX2/btrEeXqeFia/p0IjoYLRSSGqq5lI0DPQ9K/img.png">
            <a:extLst>
              <a:ext uri="{FF2B5EF4-FFF2-40B4-BE49-F238E27FC236}">
                <a16:creationId xmlns:a16="http://schemas.microsoft.com/office/drawing/2014/main" id="{6AE18010-2627-4025-8AAC-D36AD5AFA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37425" cy="203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https://blog.kakaocdn.net/dn/cvbXX2/btrEeXqeFia/p0IjoYLRSSGqq5lI0DPQ9K/img.png">
            <a:extLst>
              <a:ext uri="{FF2B5EF4-FFF2-40B4-BE49-F238E27FC236}">
                <a16:creationId xmlns:a16="http://schemas.microsoft.com/office/drawing/2014/main" id="{2FBD8439-9C22-4A98-A64F-CC0151C0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75" y="0"/>
            <a:ext cx="6977847" cy="68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7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89F2-3B4A-4FFD-B65D-FC91AB3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KMM (Kotlin Multiplatform Mobile)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01A6-2E54-45F6-B9CA-15CB17FE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androidApp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앱에 대한 모든 기본 코드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iosApp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앱에 대한 모든 기본 코드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Shared</a:t>
            </a: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및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플랫폼 모두에서 사용할 모든 공유 코드를 포함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비즈니스 로직이 주로 여기에 포함됨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57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89F2-3B4A-4FFD-B65D-FC91AB3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Shared</a:t>
            </a:r>
            <a:endParaRPr lang="ko-KR" altLang="en-US" sz="5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01A6-2E54-45F6-B9CA-15CB17FE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commonMain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플랫폼이 순수하게 공유하는 로직이 담긴 부분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순수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Kotlin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작성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androidMain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플랫폼에 특화된 로직이 담긴 부분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프레임워크에 접근할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iosMain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플랫폼에 특화된 로직이 담긴 부분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프레임 워크에 접근할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74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89F2-3B4A-4FFD-B65D-FC91AB3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Shared</a:t>
            </a:r>
            <a:endParaRPr lang="ko-KR" altLang="en-US" sz="5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01A6-2E54-45F6-B9CA-15CB17FE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commonMain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플랫폼이 순수하게 공유하는 로직이 담긴 부분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순수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Kotlin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작성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androidMain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플랫폼에 특화된 로직이 담긴 부분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프레임워크에 접근할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iosMain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플랫폼에 특화된 로직이 담긴 부분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프레임 워크에 접근할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6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89F2-3B4A-4FFD-B65D-FC91AB3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Shared</a:t>
            </a:r>
            <a:endParaRPr lang="ko-KR" altLang="en-US" sz="5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01A6-2E54-45F6-B9CA-15CB17FE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commonMain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작성되는 로직 중에서 플랫폼 의존적인 코드가 발생하게 될 경우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Expect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키워드를 통해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commonMain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정의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androidMain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또는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iosMain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actual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키워드를 통해 구현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Shared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영역은 순수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Kotlin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영역으로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KMM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지원하는 라이브러리를 사용하여 코드를 구현해야 한다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Ktor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kotlinx.serialization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SQLDelight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en-US" altLang="ko-KR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Koin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89F2-3B4A-4FFD-B65D-FC91AB3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01A6-2E54-45F6-B9CA-15CB17FE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크로스 플랫폼의 장점을 가지고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/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다른 모바일 플랫폼에 대한 동일한 코드를 작성하고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유지보수하는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시간이 줄어들게 됨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네이티브 프로그래밍의 이점과 유연성을 동시에 가져갈 수 있다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개별 플랫폼 영역에서 각 플랫폼 의존적인 코드를 작성하게 되기 때문에 플랫폼에 따른 성능 이슈는 발생하지 않음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6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378</Words>
  <Application>Microsoft Office PowerPoint</Application>
  <PresentationFormat>와이드스크린</PresentationFormat>
  <Paragraphs>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한컴 말랑말랑 Bold</vt:lpstr>
      <vt:lpstr>Arial</vt:lpstr>
      <vt:lpstr>Office 테마</vt:lpstr>
      <vt:lpstr>PowerPoint 프레젠테이션</vt:lpstr>
      <vt:lpstr>KMM (Kotlin Multiplatform Mobile)</vt:lpstr>
      <vt:lpstr>PowerPoint 프레젠테이션</vt:lpstr>
      <vt:lpstr>KMM (Kotlin Multiplatform Mobile)</vt:lpstr>
      <vt:lpstr>Shared</vt:lpstr>
      <vt:lpstr>Shared</vt:lpstr>
      <vt:lpstr>Shared</vt:lpstr>
      <vt:lpstr>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2024-01-04T11:41:10Z</dcterms:created>
  <dcterms:modified xsi:type="dcterms:W3CDTF">2024-01-04T12:49:23Z</dcterms:modified>
</cp:coreProperties>
</file>