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E1942-56E7-4A75-ADD4-EE0BDE609686}" v="869" dt="2023-04-13T10:54:16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AC26A-2E5C-447D-B7E1-063320C747AB}" type="datetimeFigureOut"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CC7DF-B45C-4D18-B2C9-057B72474DC1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9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WebRTC를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발표하게된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이준범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en-US" altLang="ko-KR" dirty="0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C7DF-B45C-4D18-B2C9-057B72474DC1}" type="slidenum"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WebRTC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웹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리얼타임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커뮤니케이션의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약자로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별도의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소프트웨어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없이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음성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영상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텍스트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파일등의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테이터를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브라우저끼리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주고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받을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만든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기술입니다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ko-KR" altLang="en-US" dirty="0"/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또한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WebRTC는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>
                <a:ea typeface="맑은 고딕"/>
              </a:rPr>
              <a:t>구성된 프로그램들은 별도의 플러그인이나 소프트웨어 없이 </a:t>
            </a:r>
            <a:r>
              <a:rPr lang="en-US" altLang="ko-KR" dirty="0">
                <a:ea typeface="맑은 고딕"/>
              </a:rPr>
              <a:t>P2P</a:t>
            </a:r>
            <a:r>
              <a:rPr lang="ko-KR" altLang="en-US" dirty="0">
                <a:ea typeface="맑은 고딕"/>
              </a:rPr>
              <a:t> 화상회의 및 데이터를 공유할 수 있습니다.</a:t>
            </a:r>
            <a:endParaRPr lang="en-US" dirty="0"/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C7DF-B45C-4D18-B2C9-057B72474DC1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WebRTC P2P</a:t>
            </a:r>
            <a:r>
              <a:rPr lang="ko-KR" altLang="en-US" dirty="0">
                <a:ea typeface="맑은 고딕"/>
              </a:rPr>
              <a:t>통신에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최적화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되어있습니다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WebRTC의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여러가지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기술을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사용하는데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크게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3가지의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클래스에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의해서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실시간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데이터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교환이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일어납니다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en-US"/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이 3가지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객체를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통해서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데이터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교환이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이뤄지며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알티씨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피어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커넥션들이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적절하게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데이터를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교환할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처리해주는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과정을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시그널링이라고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en-US"/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C7DF-B45C-4D18-B2C9-057B72474DC1}" type="slidenum"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6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해당 그림은 시그널링을 하는 과정이며 피어 커넥션은 2명의 유저가 스트림을 주고 받는 것이므로 연결을 요청하는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콜러와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연결을 받는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콜리가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존재합니다.</a:t>
            </a:r>
            <a:endParaRPr lang="ko-KR"/>
          </a:p>
          <a:p>
            <a:r>
              <a:rPr lang="ko-KR" dirty="0" err="1">
                <a:ea typeface="맑은 고딕"/>
              </a:rPr>
              <a:t>콜러와</a:t>
            </a:r>
            <a:r>
              <a:rPr lang="ko-KR" dirty="0">
                <a:ea typeface="맑은 고딕"/>
              </a:rPr>
              <a:t> </a:t>
            </a:r>
            <a:r>
              <a:rPr lang="ko-KR" dirty="0" err="1">
                <a:ea typeface="맑은 고딕"/>
              </a:rPr>
              <a:t>콜리가</a:t>
            </a:r>
            <a:r>
              <a:rPr lang="ko-KR" dirty="0">
                <a:ea typeface="맑은 고딕"/>
              </a:rPr>
              <a:t> 통신을 하기 위해서는 중간 역할을 해주는 서버가 필요하고 서버를 통해 </a:t>
            </a:r>
            <a:r>
              <a:rPr lang="en-US" altLang="ko-KR" dirty="0" err="1">
                <a:ea typeface="맑은 고딕"/>
              </a:rPr>
              <a:t>세션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디스크립션</a:t>
            </a:r>
            <a:r>
              <a:rPr lang="ko-KR" altLang="en-US" dirty="0">
                <a:ea typeface="맑은 고딕"/>
              </a:rPr>
              <a:t>을</a:t>
            </a:r>
            <a:r>
              <a:rPr lang="ko-KR" dirty="0">
                <a:ea typeface="맑은 고딕"/>
              </a:rPr>
              <a:t> 서로 주고 </a:t>
            </a:r>
            <a:r>
              <a:rPr lang="ko-KR" dirty="0" err="1">
                <a:ea typeface="맑은 고딕"/>
              </a:rPr>
              <a:t>받아야합니다</a:t>
            </a:r>
            <a:r>
              <a:rPr lang="ko-KR" dirty="0">
                <a:ea typeface="맑은 고딕"/>
              </a:rPr>
              <a:t>.</a:t>
            </a:r>
          </a:p>
          <a:p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C7DF-B45C-4D18-B2C9-057B72474DC1}" type="slidenum"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25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Calibri"/>
                <a:ea typeface="맑은 고딕"/>
                <a:cs typeface="Calibri"/>
              </a:rPr>
              <a:t>WebRTC의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장점으로는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Latency가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짧습니다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  <a:endParaRPr lang="ko-KR" altLang="en-US"/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흔히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우리가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아는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인스타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라이브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유튜브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스트리밍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트위치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등은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RTMP를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사용하여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실시간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스트리밍을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RTMP보다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WebRTC는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낮은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Latency를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가지고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거의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지연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시간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없는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Real-Time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성향을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가지고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있습니다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두번쨰로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별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다른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소프트웨어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없이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실시간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커뮤니케이션이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가능합니다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웹/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앱으로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방송을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키고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싶을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때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별도의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플러그인이나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미디어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송출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관련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소프트웨어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설치가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필요합니다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세번쨰로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개발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시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진입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장벽이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낮습니다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C7DF-B45C-4D18-B2C9-057B72474DC1}" type="slidenum"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8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단점으로는</a:t>
            </a:r>
            <a:r>
              <a:rPr lang="en-US" altLang="ko-KR" dirty="0">
                <a:ea typeface="맑은 고딕"/>
              </a:rPr>
              <a:t> </a:t>
            </a:r>
            <a:r>
              <a:rPr lang="en-US" dirty="0" err="1"/>
              <a:t>크로스</a:t>
            </a:r>
            <a:r>
              <a:rPr lang="en-US" dirty="0"/>
              <a:t> </a:t>
            </a:r>
            <a:r>
              <a:rPr lang="en-US" dirty="0" err="1"/>
              <a:t>브라우징</a:t>
            </a:r>
            <a:r>
              <a:rPr lang="en-US" dirty="0"/>
              <a:t> </a:t>
            </a:r>
            <a:r>
              <a:rPr lang="en-US" dirty="0" err="1"/>
              <a:t>문제가</a:t>
            </a:r>
            <a:r>
              <a:rPr lang="en-US" dirty="0"/>
              <a:t> </a:t>
            </a:r>
            <a:r>
              <a:rPr lang="en-US" dirty="0" err="1"/>
              <a:t>있습니다</a:t>
            </a:r>
            <a:r>
              <a:rPr lang="en-US" dirty="0"/>
              <a:t>.</a:t>
            </a:r>
          </a:p>
          <a:p>
            <a:r>
              <a:rPr lang="en-US" dirty="0" err="1"/>
              <a:t>WebRTC는</a:t>
            </a:r>
            <a:r>
              <a:rPr lang="en-US" dirty="0"/>
              <a:t> </a:t>
            </a:r>
            <a:r>
              <a:rPr lang="en-US" dirty="0" err="1"/>
              <a:t>현제</a:t>
            </a:r>
            <a:r>
              <a:rPr lang="en-US" dirty="0"/>
              <a:t> </a:t>
            </a:r>
            <a:r>
              <a:rPr lang="en-US" dirty="0" err="1"/>
              <a:t>크롬</a:t>
            </a:r>
            <a:r>
              <a:rPr lang="en-US" dirty="0"/>
              <a:t>, </a:t>
            </a:r>
            <a:r>
              <a:rPr lang="en-US" dirty="0" err="1"/>
              <a:t>오페라</a:t>
            </a:r>
            <a:r>
              <a:rPr lang="en-US" dirty="0"/>
              <a:t>, </a:t>
            </a:r>
            <a:r>
              <a:rPr lang="en-US" dirty="0" err="1"/>
              <a:t>파이어폭스</a:t>
            </a:r>
            <a:r>
              <a:rPr lang="en-US" dirty="0"/>
              <a:t> </a:t>
            </a:r>
            <a:r>
              <a:rPr lang="en-US" dirty="0" err="1"/>
              <a:t>뿐만</a:t>
            </a:r>
            <a:r>
              <a:rPr lang="en-US" dirty="0"/>
              <a:t> </a:t>
            </a:r>
            <a:r>
              <a:rPr lang="en-US" dirty="0" err="1"/>
              <a:t>아니라</a:t>
            </a:r>
            <a:r>
              <a:rPr lang="en-US" dirty="0"/>
              <a:t> </a:t>
            </a:r>
            <a:r>
              <a:rPr lang="en-US" dirty="0" err="1"/>
              <a:t>안드로이드</a:t>
            </a:r>
            <a:r>
              <a:rPr lang="en-US" dirty="0"/>
              <a:t> iOS 등 </a:t>
            </a:r>
            <a:r>
              <a:rPr lang="en-US" dirty="0" err="1"/>
              <a:t>브라우저</a:t>
            </a:r>
            <a:r>
              <a:rPr lang="en-US" dirty="0"/>
              <a:t>, </a:t>
            </a:r>
            <a:r>
              <a:rPr lang="en-US" dirty="0" err="1"/>
              <a:t>앱에서</a:t>
            </a:r>
            <a:r>
              <a:rPr lang="en-US" dirty="0"/>
              <a:t> </a:t>
            </a:r>
            <a:r>
              <a:rPr lang="en-US" dirty="0" err="1"/>
              <a:t>활용</a:t>
            </a:r>
            <a:r>
              <a:rPr lang="en-US" dirty="0"/>
              <a:t> </a:t>
            </a:r>
            <a:r>
              <a:rPr lang="en-US" dirty="0" err="1"/>
              <a:t>가능합니다</a:t>
            </a:r>
            <a:r>
              <a:rPr lang="en-US" dirty="0"/>
              <a:t>. </a:t>
            </a:r>
            <a:r>
              <a:rPr lang="en-US" dirty="0" err="1"/>
              <a:t>그러나</a:t>
            </a:r>
            <a:r>
              <a:rPr lang="en-US" dirty="0"/>
              <a:t> </a:t>
            </a:r>
            <a:r>
              <a:rPr lang="en-US" dirty="0" err="1"/>
              <a:t>최신버전을</a:t>
            </a:r>
            <a:r>
              <a:rPr lang="en-US" dirty="0"/>
              <a:t> </a:t>
            </a:r>
            <a:r>
              <a:rPr lang="en-US" dirty="0" err="1"/>
              <a:t>사용하지</a:t>
            </a:r>
            <a:r>
              <a:rPr lang="en-US" dirty="0"/>
              <a:t> </a:t>
            </a:r>
            <a:r>
              <a:rPr lang="en-US" dirty="0" err="1"/>
              <a:t>않는</a:t>
            </a:r>
            <a:r>
              <a:rPr lang="en-US" dirty="0"/>
              <a:t> </a:t>
            </a:r>
            <a:r>
              <a:rPr lang="en-US" dirty="0" err="1"/>
              <a:t>사용자는</a:t>
            </a:r>
            <a:r>
              <a:rPr lang="en-US" dirty="0"/>
              <a:t> </a:t>
            </a:r>
            <a:r>
              <a:rPr lang="en-US" dirty="0" err="1"/>
              <a:t>사용이</a:t>
            </a:r>
            <a:r>
              <a:rPr lang="en-US" dirty="0"/>
              <a:t> </a:t>
            </a:r>
            <a:r>
              <a:rPr lang="en-US" dirty="0" err="1"/>
              <a:t>불가능하다는</a:t>
            </a:r>
            <a:r>
              <a:rPr lang="en-US" dirty="0"/>
              <a:t> </a:t>
            </a:r>
            <a:r>
              <a:rPr lang="en-US" dirty="0" err="1"/>
              <a:t>단점이</a:t>
            </a:r>
            <a:r>
              <a:rPr lang="en-US" dirty="0"/>
              <a:t> </a:t>
            </a:r>
            <a:r>
              <a:rPr lang="en-US" dirty="0" err="1"/>
              <a:t>있습니다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r>
              <a:rPr lang="en-US" dirty="0" err="1"/>
              <a:t>두번쨰로</a:t>
            </a:r>
            <a:r>
              <a:rPr lang="en-US" dirty="0"/>
              <a:t> STUN/ TURN </a:t>
            </a:r>
            <a:r>
              <a:rPr lang="en-US" dirty="0" err="1"/>
              <a:t>서버가</a:t>
            </a:r>
            <a:r>
              <a:rPr lang="en-US" dirty="0"/>
              <a:t> </a:t>
            </a:r>
            <a:r>
              <a:rPr lang="en-US" dirty="0" err="1"/>
              <a:t>필요합니다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r>
              <a:rPr lang="en-US" dirty="0"/>
              <a:t>P2P </a:t>
            </a:r>
            <a:r>
              <a:rPr lang="en-US" dirty="0" err="1"/>
              <a:t>통신을</a:t>
            </a:r>
            <a:r>
              <a:rPr lang="en-US" dirty="0"/>
              <a:t> </a:t>
            </a:r>
            <a:r>
              <a:rPr lang="en-US" dirty="0" err="1"/>
              <a:t>위해서는</a:t>
            </a:r>
            <a:r>
              <a:rPr lang="en-US" dirty="0"/>
              <a:t> </a:t>
            </a:r>
            <a:r>
              <a:rPr lang="en-US" dirty="0" err="1"/>
              <a:t>사용자의</a:t>
            </a:r>
            <a:r>
              <a:rPr lang="en-US" dirty="0"/>
              <a:t> </a:t>
            </a:r>
            <a:r>
              <a:rPr lang="en-US" dirty="0" err="1"/>
              <a:t>IP주소를</a:t>
            </a:r>
            <a:r>
              <a:rPr lang="en-US" dirty="0"/>
              <a:t> </a:t>
            </a:r>
            <a:r>
              <a:rPr lang="en-US" dirty="0" err="1"/>
              <a:t>알아야</a:t>
            </a:r>
            <a:r>
              <a:rPr lang="en-US" dirty="0"/>
              <a:t> </a:t>
            </a:r>
            <a:r>
              <a:rPr lang="en-US" dirty="0" err="1"/>
              <a:t>합니다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r>
              <a:rPr lang="en-US" dirty="0" err="1"/>
              <a:t>하지만</a:t>
            </a:r>
            <a:r>
              <a:rPr lang="en-US" dirty="0"/>
              <a:t> </a:t>
            </a:r>
            <a:r>
              <a:rPr lang="en-US" dirty="0" err="1"/>
              <a:t>대부분의</a:t>
            </a:r>
            <a:r>
              <a:rPr lang="en-US" dirty="0"/>
              <a:t> </a:t>
            </a:r>
            <a:r>
              <a:rPr lang="en-US" dirty="0" err="1"/>
              <a:t>사용자는</a:t>
            </a:r>
            <a:r>
              <a:rPr lang="en-US" dirty="0"/>
              <a:t> </a:t>
            </a:r>
            <a:r>
              <a:rPr lang="en-US" dirty="0" err="1"/>
              <a:t>방화벽</a:t>
            </a:r>
            <a:r>
              <a:rPr lang="en-US" dirty="0"/>
              <a:t> </a:t>
            </a:r>
            <a:r>
              <a:rPr lang="en-US" dirty="0" err="1"/>
              <a:t>등을</a:t>
            </a:r>
            <a:r>
              <a:rPr lang="en-US" dirty="0"/>
              <a:t> </a:t>
            </a:r>
            <a:r>
              <a:rPr lang="en-US" dirty="0" err="1"/>
              <a:t>사용하고</a:t>
            </a:r>
            <a:r>
              <a:rPr lang="en-US" dirty="0"/>
              <a:t> </a:t>
            </a:r>
            <a:r>
              <a:rPr lang="en-US" dirty="0" err="1"/>
              <a:t>다른</a:t>
            </a:r>
            <a:r>
              <a:rPr lang="en-US" dirty="0"/>
              <a:t> </a:t>
            </a:r>
            <a:r>
              <a:rPr lang="en-US" dirty="0" err="1"/>
              <a:t>네트워크</a:t>
            </a:r>
            <a:r>
              <a:rPr lang="en-US" dirty="0"/>
              <a:t> </a:t>
            </a:r>
            <a:r>
              <a:rPr lang="en-US" dirty="0" err="1"/>
              <a:t>상에서</a:t>
            </a:r>
            <a:r>
              <a:rPr lang="en-US" dirty="0"/>
              <a:t> </a:t>
            </a:r>
            <a:r>
              <a:rPr lang="en-US" dirty="0" err="1"/>
              <a:t>연결이</a:t>
            </a:r>
            <a:r>
              <a:rPr lang="en-US" dirty="0"/>
              <a:t> </a:t>
            </a:r>
            <a:r>
              <a:rPr lang="en-US" dirty="0" err="1"/>
              <a:t>이루어지기</a:t>
            </a:r>
            <a:r>
              <a:rPr lang="en-US" dirty="0"/>
              <a:t> </a:t>
            </a:r>
            <a:r>
              <a:rPr lang="en-US" dirty="0" err="1"/>
              <a:t>위해서는</a:t>
            </a:r>
            <a:r>
              <a:rPr lang="en-US" dirty="0"/>
              <a:t> STUN/TURN </a:t>
            </a:r>
            <a:r>
              <a:rPr lang="en-US" dirty="0" err="1"/>
              <a:t>서버가</a:t>
            </a:r>
            <a:r>
              <a:rPr lang="en-US" dirty="0"/>
              <a:t> 꼭 </a:t>
            </a:r>
            <a:r>
              <a:rPr lang="en-US" dirty="0" err="1"/>
              <a:t>필요합니다</a:t>
            </a:r>
          </a:p>
          <a:p>
            <a:endParaRPr lang="en-US" dirty="0"/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C7DF-B45C-4D18-B2C9-057B72474DC1}" type="slidenum"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8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3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9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09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60802A-CB0A-468C-B8E5-6F426F84F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0302" y="1515089"/>
            <a:ext cx="7391398" cy="16251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WebRTC</a:t>
            </a:r>
            <a:endParaRPr lang="ko-KR" altLang="en-US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4201" y="5159229"/>
            <a:ext cx="5943599" cy="7466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이준범</a:t>
            </a:r>
            <a:endParaRPr lang="ko-KR" altLang="en-US" err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ABF8F-2936-429C-ACD7-A6BD50E4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58" y="3469192"/>
            <a:ext cx="0" cy="131078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8176DA-EA4D-BDD1-3DB9-5EE30A70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6" y="750967"/>
            <a:ext cx="9053794" cy="1492731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WebRTC란</a:t>
            </a:r>
            <a:r>
              <a:rPr lang="ko-KR" altLang="en-US" dirty="0"/>
              <a:t>?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7002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BF276-5FFE-AD15-7398-FABA1D11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1" y="2861855"/>
            <a:ext cx="7399019" cy="3245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"</a:t>
            </a:r>
            <a:r>
              <a:rPr lang="ko-KR" altLang="en-US" dirty="0" err="1"/>
              <a:t>Web</a:t>
            </a:r>
            <a:r>
              <a:rPr lang="ko-KR" altLang="en-US" dirty="0"/>
              <a:t> </a:t>
            </a:r>
            <a:r>
              <a:rPr lang="ko-KR" altLang="en-US" dirty="0" err="1"/>
              <a:t>Real</a:t>
            </a:r>
            <a:r>
              <a:rPr lang="ko-KR" altLang="en-US" dirty="0"/>
              <a:t>-Time Communications"</a:t>
            </a:r>
          </a:p>
          <a:p>
            <a:r>
              <a:rPr lang="ko-KR" altLang="en-US" dirty="0"/>
              <a:t>별도의 소프트웨어 없이 음성, 영상, 텍스트, 파일 등의 데이터를 브라우저끼리 주고 받을 수 있게 만든 기술</a:t>
            </a:r>
          </a:p>
          <a:p>
            <a:r>
              <a:rPr lang="ko-KR" altLang="en-US" dirty="0" err="1"/>
              <a:t>WebRTC로</a:t>
            </a:r>
            <a:r>
              <a:rPr lang="ko-KR" altLang="en-US" dirty="0"/>
              <a:t> 구성된 프로그램들은 별도의 플러그인이나 소프트웨어 없이 P2P 화상회의 및 데이터를 공유</a:t>
            </a:r>
          </a:p>
        </p:txBody>
      </p:sp>
    </p:spTree>
    <p:extLst>
      <p:ext uri="{BB962C8B-B14F-4D97-AF65-F5344CB8AC3E}">
        <p14:creationId xmlns:p14="http://schemas.microsoft.com/office/powerpoint/2010/main" val="41131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423051-811C-2E67-570D-F77B455C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847770"/>
            <a:ext cx="8299005" cy="1395928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/>
              <a:t>통신 원리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3931F-5385-BD04-8BDC-5ADC8B55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581" y="2849388"/>
            <a:ext cx="6675119" cy="32451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ko-KR" altLang="en-US"/>
          </a:p>
          <a:p>
            <a:pPr algn="r"/>
            <a:r>
              <a:rPr lang="ko-KR" altLang="en-US" dirty="0" err="1"/>
              <a:t>MediaStream</a:t>
            </a:r>
            <a:r>
              <a:rPr lang="ko-KR" altLang="en-US" dirty="0"/>
              <a:t> - 카메라와 마이크 등의 데이터 스트림 접근</a:t>
            </a:r>
            <a:endParaRPr lang="ko-KR"/>
          </a:p>
          <a:p>
            <a:pPr algn="r"/>
            <a:r>
              <a:rPr lang="ko-KR" altLang="en-US" dirty="0" err="1"/>
              <a:t>RTCPeerConnection</a:t>
            </a:r>
            <a:r>
              <a:rPr lang="ko-KR" altLang="en-US" dirty="0"/>
              <a:t> - 암호화 및 대역폭 관리, 오디오와 비디오의 연결</a:t>
            </a:r>
            <a:endParaRPr lang="ko-KR" altLang="en-US"/>
          </a:p>
          <a:p>
            <a:pPr algn="r"/>
            <a:r>
              <a:rPr lang="ko-KR" altLang="en-US" dirty="0" err="1"/>
              <a:t>RTCDataChannel</a:t>
            </a:r>
            <a:r>
              <a:rPr lang="ko-KR" altLang="en-US" dirty="0"/>
              <a:t> - 일반적인 데이터의 P2P 통신</a:t>
            </a:r>
            <a:endParaRPr lang="ko-KR" altLang="en-US"/>
          </a:p>
          <a:p>
            <a:pPr algn="r"/>
            <a:endParaRPr lang="ko-KR" altLang="en-US"/>
          </a:p>
          <a:p>
            <a:pPr algn="r"/>
            <a:endParaRPr lang="ko-KR" altLang="en-US"/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15600" y="2550547"/>
            <a:ext cx="0" cy="3504749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0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A1BA-4E91-2289-7FBF-6D52AE0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시그널링</a:t>
            </a:r>
          </a:p>
        </p:txBody>
      </p:sp>
      <p:pic>
        <p:nvPicPr>
          <p:cNvPr id="8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08A8D861-BE45-115D-0904-9A3B37A6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0297" y="2065984"/>
            <a:ext cx="6266763" cy="3903298"/>
          </a:xfrm>
        </p:spPr>
      </p:pic>
    </p:spTree>
    <p:extLst>
      <p:ext uri="{BB962C8B-B14F-4D97-AF65-F5344CB8AC3E}">
        <p14:creationId xmlns:p14="http://schemas.microsoft.com/office/powerpoint/2010/main" val="16764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24585A-CCDF-2F54-8F04-C5523985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09" y="2065951"/>
            <a:ext cx="4511280" cy="27260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/>
              <a:t>장점</a:t>
            </a:r>
            <a:endParaRPr lang="ko-KR" altLang="en-US"/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1450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DDE03A1-B8BC-F72C-BB81-B0F9ED04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151" y="847770"/>
            <a:ext cx="4297038" cy="5210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err="1"/>
              <a:t>Latency가</a:t>
            </a:r>
            <a:r>
              <a:rPr lang="ko-KR" altLang="en-US"/>
              <a:t> 짧다.</a:t>
            </a:r>
          </a:p>
          <a:p>
            <a:r>
              <a:rPr lang="ko-KR" altLang="en-US"/>
              <a:t>별 다른 소프트웨어 없이 실시간 커뮤니케이션이 가능하다.</a:t>
            </a:r>
          </a:p>
          <a:p>
            <a:r>
              <a:rPr lang="ko-KR" altLang="en-US"/>
              <a:t>개발 시 진입 장벽이 낮다.</a:t>
            </a:r>
          </a:p>
        </p:txBody>
      </p:sp>
    </p:spTree>
    <p:extLst>
      <p:ext uri="{BB962C8B-B14F-4D97-AF65-F5344CB8AC3E}">
        <p14:creationId xmlns:p14="http://schemas.microsoft.com/office/powerpoint/2010/main" val="263199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24585A-CCDF-2F54-8F04-C5523985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09" y="2065951"/>
            <a:ext cx="4511280" cy="27260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/>
              <a:t>단점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1450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DDE03A1-B8BC-F72C-BB81-B0F9ED04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151" y="847770"/>
            <a:ext cx="4297038" cy="5210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>
                <a:latin typeface="Arial"/>
                <a:cs typeface="Arial"/>
              </a:rPr>
              <a:t>크로스 </a:t>
            </a:r>
            <a:r>
              <a:rPr lang="ko-KR" dirty="0" err="1">
                <a:latin typeface="Arial"/>
                <a:cs typeface="Arial"/>
              </a:rPr>
              <a:t>브라우징</a:t>
            </a:r>
            <a:r>
              <a:rPr lang="ko-KR" dirty="0">
                <a:latin typeface="Arial"/>
                <a:cs typeface="Arial"/>
              </a:rPr>
              <a:t> 문제</a:t>
            </a:r>
            <a:endParaRPr lang="en-US" altLang="ko-KR" dirty="0">
              <a:latin typeface="Arial"/>
              <a:cs typeface="Arial"/>
            </a:endParaRPr>
          </a:p>
          <a:p>
            <a:r>
              <a:rPr lang="ko-KR" dirty="0">
                <a:latin typeface="Arial"/>
                <a:cs typeface="Arial"/>
              </a:rPr>
              <a:t>STUN / TURN 서버 필요</a:t>
            </a:r>
            <a:endParaRPr lang="en-US" altLang="ko-KR" dirty="0">
              <a:latin typeface="Arial"/>
              <a:cs typeface="Arial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9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7229F666-8C72-465C-A1A8-D28703FD2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A42C8A-8531-8ADF-E90E-CB535295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168" y="2227700"/>
            <a:ext cx="8103664" cy="1256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/>
              <a:t>감사합니다</a:t>
            </a:r>
            <a:r>
              <a:rPr lang="en-US" altLang="ko-KR" sz="4800"/>
              <a:t>.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54A6E69C-E9CC-4AD4-838D-2835683A6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2" idx="0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9096"/>
            <a:ext cx="0" cy="217860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B76B9EBB-1334-4040-BCF7-51F44CBFA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14362"/>
            <a:ext cx="0" cy="214363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0871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VaultVTI</vt:lpstr>
      <vt:lpstr>WebRTC</vt:lpstr>
      <vt:lpstr>WebRTC란?</vt:lpstr>
      <vt:lpstr>통신 원리</vt:lpstr>
      <vt:lpstr>시그널링</vt:lpstr>
      <vt:lpstr>장점</vt:lpstr>
      <vt:lpstr>단점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295</cp:revision>
  <dcterms:created xsi:type="dcterms:W3CDTF">2023-04-13T07:47:54Z</dcterms:created>
  <dcterms:modified xsi:type="dcterms:W3CDTF">2023-04-13T11:00:45Z</dcterms:modified>
</cp:coreProperties>
</file>