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180C1-B8C1-41DD-8031-32167363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D87EA-73B1-4138-BC2B-851067AF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861A5-55A7-4814-840C-088AD58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173CE-655A-427A-B8D1-00721A10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712E-4D34-4269-A880-9AE8A831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77DC5-512F-4C26-967A-F58F3CCC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84E88-73B1-4186-B043-DECAF262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8DEBB-82CB-4654-8DDF-69EB87EC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11B7F-A47A-4BB7-947F-2941C4FC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5DD2E-46BC-4777-B6E7-AFF6C9E1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4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D7195-B23D-474B-A5F2-FD67EAFD5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8E6B4-BA67-4186-BA78-A7B01C2C0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7A5AB-3905-4D5E-961C-1FED5996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5921E-7CD0-49E3-BB89-BD6AC2F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5A485-F731-40FC-889C-58805C0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EFA10-DD7B-4460-AB10-F06FC7A6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F59D9-F31A-4DE9-9176-141E5EFC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E9F63-ECC1-4494-9C73-6A7E093B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BE9EB-37E3-4368-BA08-8A3EB2D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0FFD7-05F8-4223-9F2F-FA1C399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9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A9A8-67BC-440D-B64D-EC9041A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F8795-B1FD-4D35-8B3C-3E1AFE59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5CB89-FF02-4CCE-8F48-BABF6D5D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F3F68-E701-4D80-943E-A9B9EDA1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8752E-3FEB-4DAC-9A8E-3BD85F02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415DE-CBFC-41DB-AF85-CAD8A8C5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AB181-832B-4FCD-966B-52D7326EE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581AA-355F-43EE-9C9C-63F54D65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3CA82-6A7E-4336-8BB7-11A1DD88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821F-C7CB-4C24-BEE6-A66059F9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0CE82-6A4C-41CF-B1C4-930BAC7B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E9419-3824-4465-A01C-4AE29B3C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AFC3D-C4CB-4FD2-86EB-90CF898F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17B72-577C-4842-ADF2-3424B934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FB878C-ABBB-4F48-8AB8-1B95EC74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8E65B5-AB23-4D7F-B5F4-5C513D30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5EBC2D-0036-4080-8E84-49BCE2E1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7F481-2EB0-48EA-A153-86AC1358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A4FF4-BBE2-425B-A1CE-B46D413F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4D27-FB97-43DA-9BD4-29D93B1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A6719-ED44-4883-9760-D9670A2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00DA65-4975-4720-9C29-42C3C37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C8FB1-5093-4572-A90B-E225B2D9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0F985-0EAC-47B7-A8EA-864A9B77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4459AC-E292-4AA7-B766-25D79E8E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42C8A-54EC-4DE6-A50D-9902C4FA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8268B-B3C0-4350-A013-87795886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1488B-F8B8-4C79-8FE7-78A6FFC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2BF89-23D9-4954-A694-67E06103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8518E-07CE-46A0-893C-801A22C5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BDD38-2AD9-4260-94CF-5E8A4706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839CF-ADC2-43DA-854B-48DA496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7D03-47B4-49ED-8887-47A77EDA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95DEF-EED9-4D3D-9F9B-415F3BDB5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3C575-1FF6-4996-8FBE-E97D4157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18986-57BB-4E71-8FFD-1D6BB86C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1695-CFB0-4580-A21F-28110FF4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80944-604B-4A45-909F-8DA441F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161AB-7AE4-4150-8224-5187ACA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38555-22A7-4841-981D-270BFEAF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D7ACC-E3A8-46B4-9C03-7265AF19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1FDD-2904-4A0D-BC7C-B90762DF548D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49F1-BD86-4296-915A-6D92DCFE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0519F-F037-489E-82FA-ACB0EF00C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C5C4-3A6C-4264-B8A9-7F5C09D3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6C80-3DCE-4988-A2F2-8EE235862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504"/>
            <a:ext cx="9144000" cy="1646228"/>
          </a:xfrm>
        </p:spPr>
        <p:txBody>
          <a:bodyPr anchor="ctr">
            <a:normAutofit/>
          </a:bodyPr>
          <a:lstStyle/>
          <a:p>
            <a:r>
              <a:rPr lang="en-US" altLang="ko-KR" sz="9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</a:t>
            </a:r>
            <a:endParaRPr lang="ko-KR" altLang="en-US" sz="72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6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Theme &amp; Style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Theme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기본 구조는 속성을 리소스에 매핑하는 </a:t>
            </a:r>
            <a:b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Key-Value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쌍으로 이루어져 있다</a:t>
            </a:r>
            <a:endParaRPr lang="en-US" altLang="ko-KR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스타일과 테마는 함께 작동하도록 설계됨</a:t>
            </a:r>
          </a:p>
        </p:txBody>
      </p:sp>
    </p:spTree>
    <p:extLst>
      <p:ext uri="{BB962C8B-B14F-4D97-AF65-F5344CB8AC3E}">
        <p14:creationId xmlns:p14="http://schemas.microsoft.com/office/powerpoint/2010/main" val="21372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Theme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레이아웃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위젯 등에서 참조할 수 있는 이름이 </a:t>
            </a:r>
            <a:b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지정된 리소스 모음</a:t>
            </a:r>
            <a:endParaRPr lang="en-US" altLang="ko-KR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5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colorPrimary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와 같은 </a:t>
            </a:r>
            <a:r>
              <a:rPr lang="ko-KR" altLang="en-US" sz="35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시맨틱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이름을 </a:t>
            </a:r>
            <a:b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Android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리소스에 할당한다</a:t>
            </a:r>
          </a:p>
        </p:txBody>
      </p:sp>
    </p:spTree>
    <p:extLst>
      <p:ext uri="{BB962C8B-B14F-4D97-AF65-F5344CB8AC3E}">
        <p14:creationId xmlns:p14="http://schemas.microsoft.com/office/powerpoint/2010/main" val="301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특정 뷰의 속성을 지정한다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스타일에 지정하는 모든 속성은 레이아웃 파일에서 </a:t>
            </a:r>
            <a:b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설정할 수 있는 속성</a:t>
            </a:r>
            <a:endParaRPr lang="en-US" altLang="ko-KR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속성을 스타일로 추출하면 여러 위젯에서 속성을 쉽게 사용하고 유지 관리할 수 있다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1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Resource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화면에 배치되는 뷰의 공통 속성을 편하게 지정할 수 있다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 방법</a:t>
            </a:r>
            <a:endParaRPr lang="en-US" altLang="ko-KR" sz="32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Resource 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 추가</a:t>
            </a:r>
            <a:endParaRPr lang="en-US" altLang="ko-KR" sz="2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Resource 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추가</a:t>
            </a:r>
            <a:endParaRPr lang="en-US" altLang="ko-KR" sz="2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XML Layout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Resource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Resource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참조</a:t>
            </a:r>
          </a:p>
        </p:txBody>
      </p:sp>
    </p:spTree>
    <p:extLst>
      <p:ext uri="{BB962C8B-B14F-4D97-AF65-F5344CB8AC3E}">
        <p14:creationId xmlns:p14="http://schemas.microsoft.com/office/powerpoint/2010/main" val="24045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Resource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&lt;resource&gt; ~ &lt;/resource&gt; : </a:t>
            </a:r>
            <a:r>
              <a:rPr lang="ko-KR" altLang="en-US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리소스 파일의 루트 요소</a:t>
            </a:r>
            <a:endParaRPr lang="en-US" altLang="ko-KR" sz="3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리소스 정의는 </a:t>
            </a:r>
            <a:r>
              <a:rPr lang="en-US" altLang="ko-KR" sz="2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&lt;resource&gt;</a:t>
            </a:r>
            <a:r>
              <a:rPr lang="ko-KR" altLang="en-US" sz="2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하위 요소로 정의해야 한다</a:t>
            </a:r>
            <a:endParaRPr lang="en-US" altLang="ko-KR" sz="2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9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&lt;style&gt; ~ &lt;/style&gt; : </a:t>
            </a:r>
            <a:r>
              <a:rPr lang="ko-KR" altLang="en-US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 리소스를 추가할 때 사용하는 요소</a:t>
            </a:r>
            <a:endParaRPr lang="en-US" altLang="ko-KR" sz="3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name</a:t>
            </a:r>
            <a:r>
              <a:rPr lang="ko-KR" altLang="en-US" sz="2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속성값을 지정하여 다른 곳에서 해당 스타일 리소스를 참조할 수 있도록 한다</a:t>
            </a:r>
            <a:endParaRPr lang="en-US" altLang="ko-KR" sz="2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&lt;item&gt; ~ &lt;/item&gt; : </a:t>
            </a:r>
            <a:r>
              <a:rPr lang="ko-KR" altLang="en-US" sz="3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스타일을 지정하고자 하는 속성에 따라 참조</a:t>
            </a:r>
            <a:endParaRPr lang="en-US" altLang="ko-KR" sz="3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22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5A4C-793B-4EA0-9963-ED7DFF5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</a:t>
            </a:r>
            <a:r>
              <a:rPr lang="ko-KR" altLang="en-US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-&gt;</a:t>
            </a:r>
            <a:r>
              <a:rPr lang="ko-KR" altLang="en-US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60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Theme</a:t>
            </a:r>
            <a:endParaRPr lang="ko-KR" altLang="en-US" sz="6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88E03-EA76-475A-B30B-D166FBA0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스타일을 만들 때와 동일한 방법으로 테마 생성 </a:t>
            </a:r>
            <a:endParaRPr lang="en-US" altLang="ko-KR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스타일은 뷰에서 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style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속성으로 스타일 적용</a:t>
            </a:r>
            <a:endParaRPr lang="en-US" altLang="ko-KR" sz="35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테마는 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AndroidMenifest.xml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&lt;application&gt;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또는 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&lt;activity&gt;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에서 </a:t>
            </a:r>
            <a:r>
              <a:rPr lang="en-US" altLang="ko-KR" sz="35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android:theme</a:t>
            </a:r>
            <a:r>
              <a:rPr lang="en-US" altLang="ko-KR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3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속성 사용</a:t>
            </a:r>
          </a:p>
        </p:txBody>
      </p:sp>
    </p:spTree>
    <p:extLst>
      <p:ext uri="{BB962C8B-B14F-4D97-AF65-F5344CB8AC3E}">
        <p14:creationId xmlns:p14="http://schemas.microsoft.com/office/powerpoint/2010/main" val="12704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한컴 말랑말랑 Bold</vt:lpstr>
      <vt:lpstr>Arial</vt:lpstr>
      <vt:lpstr>Office 테마</vt:lpstr>
      <vt:lpstr>Style</vt:lpstr>
      <vt:lpstr>Theme &amp; Style</vt:lpstr>
      <vt:lpstr>Theme</vt:lpstr>
      <vt:lpstr>Style</vt:lpstr>
      <vt:lpstr>Style Resource</vt:lpstr>
      <vt:lpstr>Style Resource</vt:lpstr>
      <vt:lpstr>Style -&gt;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</dc:title>
  <dc:creator>user</dc:creator>
  <cp:lastModifiedBy>user</cp:lastModifiedBy>
  <cp:revision>6</cp:revision>
  <dcterms:created xsi:type="dcterms:W3CDTF">2023-11-30T10:37:51Z</dcterms:created>
  <dcterms:modified xsi:type="dcterms:W3CDTF">2023-11-30T12:37:02Z</dcterms:modified>
</cp:coreProperties>
</file>