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58" r:id="rId6"/>
    <p:sldId id="262" r:id="rId7"/>
    <p:sldId id="260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8AA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b2c0896bc89da58" providerId="LiveId" clId="{164C3B70-0652-4F8B-99B5-1DE060470B3F}"/>
    <pc:docChg chg="addSld modSld sldOrd">
      <pc:chgData name="" userId="eb2c0896bc89da58" providerId="LiveId" clId="{164C3B70-0652-4F8B-99B5-1DE060470B3F}" dt="2021-12-30T13:14:53.665" v="2" actId="1076"/>
      <pc:docMkLst>
        <pc:docMk/>
      </pc:docMkLst>
      <pc:sldChg chg="ord">
        <pc:chgData name="" userId="eb2c0896bc89da58" providerId="LiveId" clId="{164C3B70-0652-4F8B-99B5-1DE060470B3F}" dt="2021-12-30T13:09:16.073" v="1"/>
        <pc:sldMkLst>
          <pc:docMk/>
          <pc:sldMk cId="143979992" sldId="257"/>
        </pc:sldMkLst>
      </pc:sldChg>
      <pc:sldChg chg="modSp add">
        <pc:chgData name="" userId="eb2c0896bc89da58" providerId="LiveId" clId="{164C3B70-0652-4F8B-99B5-1DE060470B3F}" dt="2021-12-30T13:14:53.665" v="2" actId="1076"/>
        <pc:sldMkLst>
          <pc:docMk/>
          <pc:sldMk cId="3067857154" sldId="266"/>
        </pc:sldMkLst>
        <pc:spChg chg="mod">
          <ac:chgData name="" userId="eb2c0896bc89da58" providerId="LiveId" clId="{164C3B70-0652-4F8B-99B5-1DE060470B3F}" dt="2021-12-30T13:14:53.665" v="2" actId="1076"/>
          <ac:spMkLst>
            <pc:docMk/>
            <pc:sldMk cId="3067857154" sldId="266"/>
            <ac:spMk id="3" creationId="{8886D28D-290F-41B5-B432-B3D5A5FBD327}"/>
          </ac:spMkLst>
        </pc:spChg>
        <pc:spChg chg="mod">
          <ac:chgData name="" userId="eb2c0896bc89da58" providerId="LiveId" clId="{164C3B70-0652-4F8B-99B5-1DE060470B3F}" dt="2021-12-30T13:14:53.665" v="2" actId="1076"/>
          <ac:spMkLst>
            <pc:docMk/>
            <pc:sldMk cId="3067857154" sldId="266"/>
            <ac:spMk id="5" creationId="{992A7069-589B-4CC0-B9E1-DB512A9DAAA0}"/>
          </ac:spMkLst>
        </pc:spChg>
        <pc:picChg chg="mod">
          <ac:chgData name="" userId="eb2c0896bc89da58" providerId="LiveId" clId="{164C3B70-0652-4F8B-99B5-1DE060470B3F}" dt="2021-12-30T13:14:53.665" v="2" actId="1076"/>
          <ac:picMkLst>
            <pc:docMk/>
            <pc:sldMk cId="3067857154" sldId="266"/>
            <ac:picMk id="6" creationId="{2287EA78-F4D4-4C54-A3D4-AB77B8D9FBDE}"/>
          </ac:picMkLst>
        </pc:picChg>
        <pc:picChg chg="mod">
          <ac:chgData name="" userId="eb2c0896bc89da58" providerId="LiveId" clId="{164C3B70-0652-4F8B-99B5-1DE060470B3F}" dt="2021-12-30T13:14:53.665" v="2" actId="1076"/>
          <ac:picMkLst>
            <pc:docMk/>
            <pc:sldMk cId="3067857154" sldId="266"/>
            <ac:picMk id="7" creationId="{BD958C81-60C3-43A5-B19E-495016846A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5794-AB8E-4875-9632-1C33DC198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E65988-3D0A-4B8E-A41E-59788F970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EDF0F-CEF7-4D32-A63F-CF729264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3DD-0708-4A6C-B906-15322CC0425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44328-6005-4C3A-8C93-72F09A77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AFAF1-29CC-4B55-9730-C8803790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EEE1-5DAE-4544-BAAF-CA807FA6B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8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32171-58B6-4E30-9DC4-83FF9507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180FB-3967-4D2A-B9CC-D0E4C07FD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13061-9E6E-4A95-8647-F21774C4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3DD-0708-4A6C-B906-15322CC0425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2D037-82C8-4B3D-9A6C-8125CE7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ED9F7-01D5-4D3A-845D-40410291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EEE1-5DAE-4544-BAAF-CA807FA6B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9F018B-8F72-4BEE-A542-411EC7F95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FC255-ADB1-44E6-8B43-46B2961F3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05F48-00E3-4FF9-ACD5-82D6C7D8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3DD-0708-4A6C-B906-15322CC0425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3533B-CD7D-4C00-AEDB-0F7B7B4C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BD945-D3DF-4B1E-8C0D-9CAF1972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EEE1-5DAE-4544-BAAF-CA807FA6B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BB525-AA6B-4129-8CBC-B0FC1D34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50844-CF5B-46E2-8307-7D12183E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323ED-DC55-4C6E-8E8F-451EB59A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3DD-0708-4A6C-B906-15322CC0425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50FF9-E28F-4FA2-AC92-FFE7C931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62FB8-CD94-444F-BE54-7B1664A9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EEE1-5DAE-4544-BAAF-CA807FA6B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6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F14D6-3EFF-46C1-9874-7BBD816A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5F02E-0A66-4E83-BE0E-E9C3F8ACF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22FC0-1E25-433A-A920-E4FBF5B1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3DD-0708-4A6C-B906-15322CC0425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2476D-0D67-4EED-BB9E-FF78B4FA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12E5C-07F6-46F2-8DDA-AD9B7189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EEE1-5DAE-4544-BAAF-CA807FA6B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9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16A88-DBBA-415C-B4A2-62531383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2C889-C94B-45DC-8021-028F7B893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5EE773-57E8-4038-A488-9FDD9E263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BE04F7-4BB8-4051-B2F2-A0CBFDE9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3DD-0708-4A6C-B906-15322CC0425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5160B-5B08-4599-B708-3826F5D3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D7CC3-773D-4A3C-AA57-B3204936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EEE1-5DAE-4544-BAAF-CA807FA6B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5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DB4DA-5C72-4B1E-83B8-52B33F1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9E483-ECA7-4BC4-987D-2E78470DF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9D6D4-A9A9-414C-8553-BF738B9E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0C3CA2-92F3-4437-9784-AD7BC48D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4EEF6-91EE-4589-86A2-3EBAC5180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CCDF0A-4EA8-4597-819B-B4416A1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3DD-0708-4A6C-B906-15322CC0425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4FECB0-1EBC-4DB1-B2C1-CCAC5BDB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15A69-79C3-435C-B86F-853CDB3E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EEE1-5DAE-4544-BAAF-CA807FA6B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3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0636F-46A2-4DE5-A218-BDFAE24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BE53EF-E175-4D3A-ADA4-1A73A12E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3DD-0708-4A6C-B906-15322CC0425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B15D6-7EDB-46C0-A948-993449F5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58C012-AAE7-4729-8045-D5D02572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EEE1-5DAE-4544-BAAF-CA807FA6B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3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351419-8EC2-423D-A254-4C171385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3DD-0708-4A6C-B906-15322CC0425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7F4A7F-6907-4208-ACE8-A8813FD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BADBE0-A480-40DA-992E-EA29297E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EEE1-5DAE-4544-BAAF-CA807FA6B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3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5E9E2-62AB-427A-9CC4-0758B852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45E38-A0C6-467A-AD41-F4C31D0B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B693E6-0BD4-4933-AC19-C9AD676E5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A4583-97B0-4332-B6A4-7F941D70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3DD-0708-4A6C-B906-15322CC0425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830FC2-F37F-437C-B8C6-FD77B89D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E3EB0-E98D-46E5-BA58-5FF7CC7E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EEE1-5DAE-4544-BAAF-CA807FA6B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5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C38D3-5A5A-4B02-98C7-1679903F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236444-D87E-47B9-A0C7-CC5050546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608EE-AF23-49D8-A2FA-180A630CF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42EBA2-EE73-43DA-B396-72AA7AFF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23DD-0708-4A6C-B906-15322CC0425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D58BD-FE8D-4AD2-BCC7-7B7DB8F0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B27E09-A17F-46E2-8249-9804A026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EEE1-5DAE-4544-BAAF-CA807FA6B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6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9FBD77-1391-433A-8F12-97C1AEC7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592F8-4A8C-409D-B104-4C23F57D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3FF35-705F-4A75-9F26-B181696D8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23DD-0708-4A6C-B906-15322CC0425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67011-BDF5-4598-9326-FF1C6B952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DADA9-2797-4C13-BF3E-723D57758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EEE1-5DAE-4544-BAAF-CA807FA6B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9A56D2-7EC8-48AD-AC11-A795C6FC1BA9}"/>
              </a:ext>
            </a:extLst>
          </p:cNvPr>
          <p:cNvSpPr txBox="1"/>
          <p:nvPr/>
        </p:nvSpPr>
        <p:spPr>
          <a:xfrm>
            <a:off x="1730733" y="1973546"/>
            <a:ext cx="8730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EFEF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안드로이드 가이드라인</a:t>
            </a:r>
          </a:p>
        </p:txBody>
      </p:sp>
    </p:spTree>
    <p:extLst>
      <p:ext uri="{BB962C8B-B14F-4D97-AF65-F5344CB8AC3E}">
        <p14:creationId xmlns:p14="http://schemas.microsoft.com/office/powerpoint/2010/main" val="133038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351229-641D-47D2-889B-6727671E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36" y="1243011"/>
            <a:ext cx="5038725" cy="4371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A51BD4-71E5-4015-BF5E-CE5CF18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246" y="809624"/>
            <a:ext cx="62198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662DA25-5356-4E68-B9E3-4CE00F66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1" y="0"/>
            <a:ext cx="11277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5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1A1C5E-F857-4E0D-B2C8-292C1A276B55}"/>
              </a:ext>
            </a:extLst>
          </p:cNvPr>
          <p:cNvSpPr txBox="1"/>
          <p:nvPr/>
        </p:nvSpPr>
        <p:spPr>
          <a:xfrm>
            <a:off x="368464" y="2736502"/>
            <a:ext cx="8730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EFEF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레이아웃 내에서 가이드라인 값을 기준으로 뷰를 배치할 수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8805D-1BB7-44EE-96BA-C5CD3EDC3BDA}"/>
              </a:ext>
            </a:extLst>
          </p:cNvPr>
          <p:cNvSpPr txBox="1"/>
          <p:nvPr/>
        </p:nvSpPr>
        <p:spPr>
          <a:xfrm>
            <a:off x="368463" y="3198167"/>
            <a:ext cx="8730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EFEF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해상도에 따른 </a:t>
            </a:r>
            <a:r>
              <a:rPr lang="en-US" altLang="ko-KR" sz="2400" dirty="0">
                <a:solidFill>
                  <a:srgbClr val="FEFEF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</a:t>
            </a:r>
            <a:r>
              <a:rPr lang="ko-KR" altLang="en-US" sz="2400" dirty="0">
                <a:solidFill>
                  <a:srgbClr val="FEFEF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쉽고 간편하고 깔끔하게 짤 수 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1BF39-E9E1-487E-BCCA-DBA98551BBA1}"/>
              </a:ext>
            </a:extLst>
          </p:cNvPr>
          <p:cNvSpPr txBox="1"/>
          <p:nvPr/>
        </p:nvSpPr>
        <p:spPr>
          <a:xfrm>
            <a:off x="368463" y="3659832"/>
            <a:ext cx="8730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EFEF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Constraint Layout </a:t>
            </a:r>
            <a:r>
              <a:rPr lang="ko-KR" altLang="en-US" sz="2400" dirty="0">
                <a:solidFill>
                  <a:srgbClr val="FEFEF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내에서만 사용이 가능하다</a:t>
            </a:r>
          </a:p>
        </p:txBody>
      </p:sp>
    </p:spTree>
    <p:extLst>
      <p:ext uri="{BB962C8B-B14F-4D97-AF65-F5344CB8AC3E}">
        <p14:creationId xmlns:p14="http://schemas.microsoft.com/office/powerpoint/2010/main" val="14397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86D28D-290F-41B5-B432-B3D5A5FBD327}"/>
              </a:ext>
            </a:extLst>
          </p:cNvPr>
          <p:cNvSpPr txBox="1"/>
          <p:nvPr/>
        </p:nvSpPr>
        <p:spPr>
          <a:xfrm>
            <a:off x="0" y="425880"/>
            <a:ext cx="54024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Linear Layout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가장 많이 사용되고</a:t>
            </a:r>
            <a:endParaRPr lang="en-US" altLang="ko-KR" sz="3200" b="1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직관적이며</a:t>
            </a:r>
            <a:endParaRPr lang="en-US" altLang="ko-KR" sz="3200" b="1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사용이 편하지만</a:t>
            </a:r>
            <a:endParaRPr lang="en-US" altLang="ko-KR" sz="3200" b="1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5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가로</a:t>
            </a:r>
            <a:r>
              <a:rPr lang="en-US" altLang="ko-KR" sz="25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(horizontal)</a:t>
            </a:r>
            <a:r>
              <a:rPr lang="ko-KR" altLang="en-US" sz="25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세로</a:t>
            </a:r>
            <a:r>
              <a:rPr lang="en-US" altLang="ko-KR" sz="25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(vertical)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자유롭지 못하여</a:t>
            </a:r>
            <a:endParaRPr lang="en-US" altLang="ko-KR" sz="3200" b="1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</a:t>
            </a:r>
            <a:r>
              <a:rPr lang="ko-KR" altLang="en-US" sz="32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못생겨 보인다</a:t>
            </a:r>
            <a:endParaRPr lang="en-US" altLang="ko-KR" sz="3200" b="1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ko-KR" altLang="en-US" sz="32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A7069-589B-4CC0-B9E1-DB512A9DAAA0}"/>
              </a:ext>
            </a:extLst>
          </p:cNvPr>
          <p:cNvSpPr txBox="1"/>
          <p:nvPr/>
        </p:nvSpPr>
        <p:spPr>
          <a:xfrm>
            <a:off x="6096000" y="509856"/>
            <a:ext cx="54024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Constraint Layout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크고</a:t>
            </a:r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복잡한</a:t>
            </a:r>
            <a:endParaRPr lang="en-US" altLang="ko-KR" sz="32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레이아웃을 만들기 </a:t>
            </a:r>
            <a:r>
              <a:rPr lang="ko-KR" altLang="en-US" sz="5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편하다</a:t>
            </a:r>
            <a:endParaRPr lang="en-US" altLang="ko-KR" sz="50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보기의 위치를 </a:t>
            </a:r>
            <a:endParaRPr lang="en-US" altLang="ko-KR" sz="32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정의하려면 보기의 </a:t>
            </a:r>
            <a:endParaRPr lang="en-US" altLang="ko-KR" sz="32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가로 및 </a:t>
            </a:r>
            <a:endParaRPr lang="en-US" altLang="ko-KR" sz="32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세로 제약조건을 각각 </a:t>
            </a:r>
            <a:endParaRPr lang="en-US" altLang="ko-KR" sz="32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하나 이상 추가해야 합니다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87EA78-F4D4-4C54-A3D4-AB77B8D9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6" y="4102962"/>
            <a:ext cx="5668166" cy="2191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958C81-60C3-43A5-B19E-495016846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258" y="4941839"/>
            <a:ext cx="6175595" cy="14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F91E52-578F-476A-BDFD-1EC86D97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35" y="733425"/>
            <a:ext cx="6553200" cy="5391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3B6B37-A06E-4A3E-910E-59F558235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81" y="2676525"/>
            <a:ext cx="40576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59F063-A5D3-41D1-8011-DBA2E649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0"/>
            <a:ext cx="11176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D5499B-760F-4D19-BE30-E7DE837BAD1A}"/>
              </a:ext>
            </a:extLst>
          </p:cNvPr>
          <p:cNvCxnSpPr>
            <a:cxnSpLocks/>
          </p:cNvCxnSpPr>
          <p:nvPr/>
        </p:nvCxnSpPr>
        <p:spPr>
          <a:xfrm>
            <a:off x="971550" y="3695700"/>
            <a:ext cx="8048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E4D57E-F670-4388-AE81-6ACD00BCC7A5}"/>
              </a:ext>
            </a:extLst>
          </p:cNvPr>
          <p:cNvCxnSpPr>
            <a:cxnSpLocks/>
          </p:cNvCxnSpPr>
          <p:nvPr/>
        </p:nvCxnSpPr>
        <p:spPr>
          <a:xfrm>
            <a:off x="4495800" y="3690937"/>
            <a:ext cx="657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F43F70F-1B5E-4629-8085-49F564E3770C}"/>
              </a:ext>
            </a:extLst>
          </p:cNvPr>
          <p:cNvCxnSpPr>
            <a:cxnSpLocks/>
          </p:cNvCxnSpPr>
          <p:nvPr/>
        </p:nvCxnSpPr>
        <p:spPr>
          <a:xfrm>
            <a:off x="8020050" y="3490912"/>
            <a:ext cx="657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0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59F063-A5D3-41D1-8011-DBA2E649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0"/>
            <a:ext cx="11176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D5499B-760F-4D19-BE30-E7DE837BAD1A}"/>
              </a:ext>
            </a:extLst>
          </p:cNvPr>
          <p:cNvCxnSpPr>
            <a:cxnSpLocks/>
          </p:cNvCxnSpPr>
          <p:nvPr/>
        </p:nvCxnSpPr>
        <p:spPr>
          <a:xfrm>
            <a:off x="971550" y="3695700"/>
            <a:ext cx="8048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E4D57E-F670-4388-AE81-6ACD00BCC7A5}"/>
              </a:ext>
            </a:extLst>
          </p:cNvPr>
          <p:cNvCxnSpPr>
            <a:cxnSpLocks/>
          </p:cNvCxnSpPr>
          <p:nvPr/>
        </p:nvCxnSpPr>
        <p:spPr>
          <a:xfrm>
            <a:off x="971550" y="3821566"/>
            <a:ext cx="657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F43F70F-1B5E-4629-8085-49F564E3770C}"/>
              </a:ext>
            </a:extLst>
          </p:cNvPr>
          <p:cNvCxnSpPr>
            <a:cxnSpLocks/>
          </p:cNvCxnSpPr>
          <p:nvPr/>
        </p:nvCxnSpPr>
        <p:spPr>
          <a:xfrm>
            <a:off x="971550" y="3976104"/>
            <a:ext cx="657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7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4E6B01-087C-4397-9145-77D3CC99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3" y="1295400"/>
            <a:ext cx="4457700" cy="4267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C7E5EF-8903-4CFA-BB59-E8CDEFDF7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12" y="876300"/>
            <a:ext cx="59626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1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C76240-214E-487F-B69F-7C4FD935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" y="0"/>
            <a:ext cx="12033447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0A7C79-87C7-450C-8885-49F204955D41}"/>
              </a:ext>
            </a:extLst>
          </p:cNvPr>
          <p:cNvCxnSpPr>
            <a:cxnSpLocks/>
          </p:cNvCxnSpPr>
          <p:nvPr/>
        </p:nvCxnSpPr>
        <p:spPr>
          <a:xfrm>
            <a:off x="609600" y="3807278"/>
            <a:ext cx="7119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AC7D9C-532C-40A1-9D03-1A8F6AD411A8}"/>
              </a:ext>
            </a:extLst>
          </p:cNvPr>
          <p:cNvCxnSpPr>
            <a:cxnSpLocks/>
          </p:cNvCxnSpPr>
          <p:nvPr/>
        </p:nvCxnSpPr>
        <p:spPr>
          <a:xfrm>
            <a:off x="4254500" y="3817256"/>
            <a:ext cx="6651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16366C-7F0F-4299-9549-542609321EA9}"/>
              </a:ext>
            </a:extLst>
          </p:cNvPr>
          <p:cNvCxnSpPr>
            <a:cxnSpLocks/>
          </p:cNvCxnSpPr>
          <p:nvPr/>
        </p:nvCxnSpPr>
        <p:spPr>
          <a:xfrm>
            <a:off x="7893050" y="3607706"/>
            <a:ext cx="6651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2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C76240-214E-487F-B69F-7C4FD935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" y="0"/>
            <a:ext cx="12033447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0A7C79-87C7-450C-8885-49F204955D41}"/>
              </a:ext>
            </a:extLst>
          </p:cNvPr>
          <p:cNvCxnSpPr>
            <a:cxnSpLocks/>
          </p:cNvCxnSpPr>
          <p:nvPr/>
        </p:nvCxnSpPr>
        <p:spPr>
          <a:xfrm>
            <a:off x="609600" y="3732633"/>
            <a:ext cx="7119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AC7D9C-532C-40A1-9D03-1A8F6AD411A8}"/>
              </a:ext>
            </a:extLst>
          </p:cNvPr>
          <p:cNvCxnSpPr>
            <a:cxnSpLocks/>
          </p:cNvCxnSpPr>
          <p:nvPr/>
        </p:nvCxnSpPr>
        <p:spPr>
          <a:xfrm>
            <a:off x="609600" y="3863909"/>
            <a:ext cx="6651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16366C-7F0F-4299-9549-542609321EA9}"/>
              </a:ext>
            </a:extLst>
          </p:cNvPr>
          <p:cNvCxnSpPr>
            <a:cxnSpLocks/>
          </p:cNvCxnSpPr>
          <p:nvPr/>
        </p:nvCxnSpPr>
        <p:spPr>
          <a:xfrm>
            <a:off x="609600" y="3980931"/>
            <a:ext cx="6651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0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70</Words>
  <Application>Microsoft Office PowerPoint</Application>
  <PresentationFormat>와이드스크린</PresentationFormat>
  <Paragraphs>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박민서</dc:creator>
  <cp:lastModifiedBy>박민서</cp:lastModifiedBy>
  <cp:revision>7</cp:revision>
  <dcterms:created xsi:type="dcterms:W3CDTF">2021-12-29T13:47:57Z</dcterms:created>
  <dcterms:modified xsi:type="dcterms:W3CDTF">2021-12-30T13:40:22Z</dcterms:modified>
</cp:coreProperties>
</file>