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BDA0-D009-4A96-938D-B0F3239E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3FF07-2D91-4977-BA33-3DDDFB08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D4E05-C28E-4567-9CD7-61E0EC6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00789-FA94-4AC3-86E7-45C75A19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2F9F-76A3-414D-B432-151477E5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CD925-BCC4-43E5-AED3-C6519BC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AF5EE-CBAD-480F-AD66-EC122BC9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2E169-A64A-4B4F-B921-668C5D57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99426-5708-40BE-B52F-EFE846F4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4A68E-C9E6-4D10-B126-BC765BBB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0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4B3927-1244-432B-A61B-51E797EB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AA79C-87D3-407D-B0F8-5007E5E77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58BAC-3266-4E3F-900D-635EC7CF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1E3A-A7F4-4298-AA40-BCD67205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0D627-ED99-4071-AB79-1E34FE94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5BF3-C8CB-4190-993F-7772A986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CF545-620D-4BB1-B31E-5A5282B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3940F-633D-490C-B5FD-9FC7AEE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8C420-6A58-4435-BB73-007177A6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7E30F-1DB7-449D-9F7E-38ABEC78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2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A0967-E990-4C33-BB52-3CD15F68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2126E-4133-447B-8170-2D717D7C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80E6-71D6-448E-9214-EEEF1496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696C3-AE5B-43F3-BB53-B7E54EBE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9E43A-5453-45AD-9656-4AD08F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A36ED-10E8-4993-B3D6-C3D30495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D3893-717F-4CE7-9435-7631E857C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846F39-44A9-4697-80D7-5630E409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8FC69-5CE5-47F9-BF94-E2644685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0FA64-50EC-47CB-8617-13F018B2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42B12-5502-48B7-BAA2-FF4B37A1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8F93-30C3-463D-AE97-E07512E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D46A-8C85-4479-B312-47E9C4EB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EE7A-7496-493C-96F3-C0E0CDDF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BDDFD-0A8D-4B10-B3B7-AD9F75F6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2363C-481B-40E4-BDB9-191E91A86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A4E3B1-1969-4B56-9489-8D6E5ED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AEEDB-6F0A-4CF4-BFB9-BD3D627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50CDC9-ABD7-4573-A58A-7226867A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7D6F6-1503-4147-87D8-58582A32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65FCA-5354-45D4-B894-9AECD244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7AE4B4-0118-44EC-A9C9-80086B3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D7469-FD43-4D92-879C-C567C64B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8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C2C7DF-D36C-40AA-833C-25E54493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370350-8292-45BB-825A-03AB2E6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75B5B7-BBC1-4A81-9106-3F05BB5A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6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1157-B354-4133-9162-B1F9A9C1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C4FBD-F731-4BD3-B40F-087328E8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1D4CD-B9C9-4A82-9900-8F1E2D77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B5612-76A7-497B-8EE8-5A86FAF5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E61AE-B96D-4C7D-9513-18868068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87556-6C0D-4F9B-ADF1-D3D3FF6D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C9B60-0EA6-45C4-A9B2-E9DD9C08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12C295-384A-4065-8381-1E6B0228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EEBF0-1851-43E5-94FC-51613BBC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03D43-C849-4D2E-A19B-5116F051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F2C79-D26A-4AA7-8061-02612C8A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F25B6-C549-428E-BF36-77E91067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0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FBEC5-2173-4FE0-9FC6-08E38C73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B8E4E-355B-4437-A521-0338B466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84889-F6F9-4EC1-8733-571A8DAF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D2F2-C761-4102-A1AE-8BE14B371A1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AA36E-B20C-49F6-B9F2-23719D70F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6B81C-A517-4AF0-B723-37B4C8C95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5ABE-AF65-4417-8924-7C5B658D7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7588-E141-41AC-8995-4B04D8D72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6" y="2914595"/>
            <a:ext cx="10045148" cy="1028810"/>
          </a:xfrm>
        </p:spPr>
        <p:txBody>
          <a:bodyPr/>
          <a:lstStyle/>
          <a:p>
            <a:r>
              <a:rPr lang="ko-KR" altLang="en-US" dirty="0"/>
              <a:t>알아 두면 쓸모는 있을 기능</a:t>
            </a:r>
          </a:p>
        </p:txBody>
      </p:sp>
    </p:spTree>
    <p:extLst>
      <p:ext uri="{BB962C8B-B14F-4D97-AF65-F5344CB8AC3E}">
        <p14:creationId xmlns:p14="http://schemas.microsoft.com/office/powerpoint/2010/main" val="9872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492F-0A58-4640-9DD8-F2BFD2E4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진동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002494-7012-4A11-A0A7-8C9FD1867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2085940"/>
            <a:ext cx="7248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0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CCF8-4720-4164-8124-5FAEEC0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재생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41F264-B22F-4BE5-86DF-3E6B480B4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3215481"/>
            <a:ext cx="66103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BF91-232B-40AD-AD3C-340086D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0B77F8-36D4-45A2-BD49-73695005A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3196431"/>
            <a:ext cx="5924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94278-C005-4937-8152-847E43AB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서치바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7C90E8-4A1B-433B-AC6B-00F4241C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3029744"/>
            <a:ext cx="9001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알아 두면 쓸모는 있을 기능</vt:lpstr>
      <vt:lpstr>진동</vt:lpstr>
      <vt:lpstr>음악 재생</vt:lpstr>
      <vt:lpstr>공유</vt:lpstr>
      <vt:lpstr>서치바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알아 두면 쓸모는 있을 기능</dc:title>
  <dc:creator>박민서</dc:creator>
  <cp:lastModifiedBy>박민서</cp:lastModifiedBy>
  <cp:revision>1</cp:revision>
  <dcterms:created xsi:type="dcterms:W3CDTF">2022-04-14T11:09:00Z</dcterms:created>
  <dcterms:modified xsi:type="dcterms:W3CDTF">2022-04-14T11:09:09Z</dcterms:modified>
</cp:coreProperties>
</file>